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6"/>
  </p:sldMasterIdLst>
  <p:notesMasterIdLst>
    <p:notesMasterId r:id="rId17"/>
  </p:notesMasterIdLst>
  <p:handoutMasterIdLst>
    <p:handoutMasterId r:id="rId18"/>
  </p:handoutMasterIdLst>
  <p:sldIdLst>
    <p:sldId id="524" r:id="rId7"/>
    <p:sldId id="512" r:id="rId8"/>
    <p:sldId id="568" r:id="rId9"/>
    <p:sldId id="569" r:id="rId10"/>
    <p:sldId id="570" r:id="rId11"/>
    <p:sldId id="572" r:id="rId12"/>
    <p:sldId id="574" r:id="rId13"/>
    <p:sldId id="571" r:id="rId14"/>
    <p:sldId id="565" r:id="rId15"/>
    <p:sldId id="573" r:id="rId16"/>
  </p:sldIdLst>
  <p:sldSz cx="12192000" cy="6858000"/>
  <p:notesSz cx="6858000" cy="9144000"/>
  <p:defaultTextStyle>
    <a:defPPr>
      <a:defRPr lang="en-US"/>
    </a:defPPr>
    <a:lvl1pPr algn="l" defTabSz="914377" rtl="0" eaLnBrk="0" fontAlgn="base" hangingPunct="0">
      <a:spcBef>
        <a:spcPct val="0"/>
      </a:spcBef>
      <a:spcAft>
        <a:spcPct val="0"/>
      </a:spcAft>
      <a:defRPr sz="1733" kern="1200">
        <a:solidFill>
          <a:schemeClr val="tx1"/>
        </a:solidFill>
        <a:latin typeface="PF DinText Pro"/>
        <a:ea typeface="+mn-ea"/>
        <a:cs typeface="+mn-cs"/>
      </a:defRPr>
    </a:lvl1pPr>
    <a:lvl2pPr marL="457189" indent="152396" algn="l" defTabSz="914377" rtl="0" eaLnBrk="0" fontAlgn="base" hangingPunct="0">
      <a:spcBef>
        <a:spcPct val="0"/>
      </a:spcBef>
      <a:spcAft>
        <a:spcPct val="0"/>
      </a:spcAft>
      <a:defRPr sz="1733" kern="1200">
        <a:solidFill>
          <a:schemeClr val="tx1"/>
        </a:solidFill>
        <a:latin typeface="PF DinText Pro"/>
        <a:ea typeface="+mn-ea"/>
        <a:cs typeface="+mn-cs"/>
      </a:defRPr>
    </a:lvl2pPr>
    <a:lvl3pPr marL="914377" indent="304792" algn="l" defTabSz="914377" rtl="0" eaLnBrk="0" fontAlgn="base" hangingPunct="0">
      <a:spcBef>
        <a:spcPct val="0"/>
      </a:spcBef>
      <a:spcAft>
        <a:spcPct val="0"/>
      </a:spcAft>
      <a:defRPr sz="1733" kern="1200">
        <a:solidFill>
          <a:schemeClr val="tx1"/>
        </a:solidFill>
        <a:latin typeface="PF DinText Pro"/>
        <a:ea typeface="+mn-ea"/>
        <a:cs typeface="+mn-cs"/>
      </a:defRPr>
    </a:lvl3pPr>
    <a:lvl4pPr marL="1371566" indent="457189" algn="l" defTabSz="914377" rtl="0" eaLnBrk="0" fontAlgn="base" hangingPunct="0">
      <a:spcBef>
        <a:spcPct val="0"/>
      </a:spcBef>
      <a:spcAft>
        <a:spcPct val="0"/>
      </a:spcAft>
      <a:defRPr sz="1733" kern="1200">
        <a:solidFill>
          <a:schemeClr val="tx1"/>
        </a:solidFill>
        <a:latin typeface="PF DinText Pro"/>
        <a:ea typeface="+mn-ea"/>
        <a:cs typeface="+mn-cs"/>
      </a:defRPr>
    </a:lvl4pPr>
    <a:lvl5pPr marL="1828754" indent="609585" algn="l" defTabSz="914377" rtl="0" eaLnBrk="0" fontAlgn="base" hangingPunct="0">
      <a:spcBef>
        <a:spcPct val="0"/>
      </a:spcBef>
      <a:spcAft>
        <a:spcPct val="0"/>
      </a:spcAft>
      <a:defRPr sz="1733" kern="1200">
        <a:solidFill>
          <a:schemeClr val="tx1"/>
        </a:solidFill>
        <a:latin typeface="PF DinText Pro"/>
        <a:ea typeface="+mn-ea"/>
        <a:cs typeface="+mn-cs"/>
      </a:defRPr>
    </a:lvl5pPr>
    <a:lvl6pPr marL="3047924" algn="l" defTabSz="1219170" rtl="0" eaLnBrk="1" latinLnBrk="0" hangingPunct="1">
      <a:defRPr sz="1733" kern="1200">
        <a:solidFill>
          <a:schemeClr val="tx1"/>
        </a:solidFill>
        <a:latin typeface="PF DinText Pro"/>
        <a:ea typeface="+mn-ea"/>
        <a:cs typeface="+mn-cs"/>
      </a:defRPr>
    </a:lvl6pPr>
    <a:lvl7pPr marL="3657509" algn="l" defTabSz="1219170" rtl="0" eaLnBrk="1" latinLnBrk="0" hangingPunct="1">
      <a:defRPr sz="1733" kern="1200">
        <a:solidFill>
          <a:schemeClr val="tx1"/>
        </a:solidFill>
        <a:latin typeface="PF DinText Pro"/>
        <a:ea typeface="+mn-ea"/>
        <a:cs typeface="+mn-cs"/>
      </a:defRPr>
    </a:lvl7pPr>
    <a:lvl8pPr marL="4267093" algn="l" defTabSz="1219170" rtl="0" eaLnBrk="1" latinLnBrk="0" hangingPunct="1">
      <a:defRPr sz="1733" kern="1200">
        <a:solidFill>
          <a:schemeClr val="tx1"/>
        </a:solidFill>
        <a:latin typeface="PF DinText Pro"/>
        <a:ea typeface="+mn-ea"/>
        <a:cs typeface="+mn-cs"/>
      </a:defRPr>
    </a:lvl8pPr>
    <a:lvl9pPr marL="4876678" algn="l" defTabSz="1219170" rtl="0" eaLnBrk="1" latinLnBrk="0" hangingPunct="1">
      <a:defRPr sz="1733" kern="1200">
        <a:solidFill>
          <a:schemeClr val="tx1"/>
        </a:solidFill>
        <a:latin typeface="PF DinText Pro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D5363"/>
    <a:srgbClr val="00AAE6"/>
    <a:srgbClr val="0076BC"/>
    <a:srgbClr val="D90F34"/>
    <a:srgbClr val="92D050"/>
    <a:srgbClr val="00B050"/>
    <a:srgbClr val="703D9E"/>
    <a:srgbClr val="D6DDD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48" autoAdjust="0"/>
    <p:restoredTop sz="94660"/>
  </p:normalViewPr>
  <p:slideViewPr>
    <p:cSldViewPr snapToGrid="0">
      <p:cViewPr varScale="1">
        <p:scale>
          <a:sx n="83" d="100"/>
          <a:sy n="83" d="100"/>
        </p:scale>
        <p:origin x="58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12"/>
    </p:cViewPr>
  </p:sorterViewPr>
  <p:notesViewPr>
    <p:cSldViewPr snapToGrid="0">
      <p:cViewPr>
        <p:scale>
          <a:sx n="1" d="2"/>
          <a:sy n="1" d="2"/>
        </p:scale>
        <p:origin x="855" y="50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8578851"/>
            <a:ext cx="6858000" cy="565149"/>
          </a:xfrm>
          <a:prstGeom prst="rec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7" name="Rectangle 23"/>
          <p:cNvSpPr>
            <a:spLocks noChangeArrowheads="1"/>
          </p:cNvSpPr>
          <p:nvPr/>
        </p:nvSpPr>
        <p:spPr bwMode="auto">
          <a:xfrm>
            <a:off x="677094" y="8753703"/>
            <a:ext cx="35734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PF DinText Pro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PF DinText Pro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PF DinText Pro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PF DinText Pro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PF DinText Pro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© 2016 Hyperloop One Inc. All rights reserved. Confidential – Not for Distribution</a:t>
            </a:r>
          </a:p>
        </p:txBody>
      </p:sp>
      <p:sp>
        <p:nvSpPr>
          <p:cNvPr id="8" name="TextBox 28"/>
          <p:cNvSpPr txBox="1">
            <a:spLocks noChangeArrowheads="1"/>
          </p:cNvSpPr>
          <p:nvPr/>
        </p:nvSpPr>
        <p:spPr bwMode="auto">
          <a:xfrm>
            <a:off x="0" y="8753475"/>
            <a:ext cx="3048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defRPr sz="1300">
                <a:solidFill>
                  <a:schemeClr val="tx1"/>
                </a:solidFill>
                <a:latin typeface="PF DinText Pro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PF DinText Pro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PF DinText Pro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PF DinText Pro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PF DinText Pro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fld id="{80C57844-263A-4C0D-8CDF-E80AC61E3950}" type="slidenum">
              <a:rPr lang="en-US" altLang="en-US" sz="8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 eaLnBrk="1" hangingPunct="1">
                <a:lnSpc>
                  <a:spcPct val="90000"/>
                </a:lnSpc>
              </a:pPr>
              <a:t>‹#›</a:t>
            </a:fld>
            <a:endParaRPr lang="en-US" altLang="en-US" sz="8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17" y="8671984"/>
            <a:ext cx="1274233" cy="3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>
          <a:xfrm flipV="1">
            <a:off x="304800" y="8578851"/>
            <a:ext cx="347133" cy="565149"/>
          </a:xfrm>
          <a:prstGeom prst="line">
            <a:avLst/>
          </a:pr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438993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760378"/>
            <a:ext cx="5486400" cy="43640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8578851"/>
            <a:ext cx="6858000" cy="565149"/>
          </a:xfrm>
          <a:prstGeom prst="rec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/>
          </a:p>
        </p:txBody>
      </p:sp>
      <p:sp>
        <p:nvSpPr>
          <p:cNvPr id="9" name="Rectangle 23"/>
          <p:cNvSpPr>
            <a:spLocks noChangeArrowheads="1"/>
          </p:cNvSpPr>
          <p:nvPr/>
        </p:nvSpPr>
        <p:spPr bwMode="auto">
          <a:xfrm>
            <a:off x="677094" y="8753703"/>
            <a:ext cx="35734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PF DinText Pro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PF DinText Pro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PF DinText Pro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PF DinText Pro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PF DinText Pro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00" dirty="0">
                <a:solidFill>
                  <a:schemeClr val="bg2">
                    <a:lumMod val="75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© 2016 Hyperloop One Inc. All rights reserved. Confidential – Not for Distribution</a:t>
            </a:r>
          </a:p>
        </p:txBody>
      </p:sp>
      <p:sp>
        <p:nvSpPr>
          <p:cNvPr id="10" name="TextBox 28"/>
          <p:cNvSpPr txBox="1">
            <a:spLocks noChangeArrowheads="1"/>
          </p:cNvSpPr>
          <p:nvPr/>
        </p:nvSpPr>
        <p:spPr bwMode="auto">
          <a:xfrm>
            <a:off x="0" y="8753475"/>
            <a:ext cx="3048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defRPr sz="1300">
                <a:solidFill>
                  <a:schemeClr val="tx1"/>
                </a:solidFill>
                <a:latin typeface="PF DinText Pro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PF DinText Pro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PF DinText Pro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PF DinText Pro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PF DinText Pro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fld id="{80C57844-263A-4C0D-8CDF-E80AC61E3950}" type="slidenum">
              <a:rPr lang="en-US" altLang="en-US" sz="800">
                <a:solidFill>
                  <a:schemeClr val="bg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 eaLnBrk="1" hangingPunct="1">
                <a:lnSpc>
                  <a:spcPct val="90000"/>
                </a:lnSpc>
              </a:pPr>
              <a:t>‹#›</a:t>
            </a:fld>
            <a:endParaRPr lang="en-US" altLang="en-US" sz="800" dirty="0">
              <a:solidFill>
                <a:schemeClr val="bg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717" y="8671984"/>
            <a:ext cx="1274233" cy="3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304800" y="8578851"/>
            <a:ext cx="347133" cy="565149"/>
          </a:xfrm>
          <a:prstGeom prst="line">
            <a:avLst/>
          </a:pr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4377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4397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Fact: There are 24 different ways that states referred colloquially to AVs. ---- And my program didn’t </a:t>
            </a:r>
          </a:p>
        </p:txBody>
      </p:sp>
    </p:spTree>
    <p:extLst>
      <p:ext uri="{BB962C8B-B14F-4D97-AF65-F5344CB8AC3E}">
        <p14:creationId xmlns:p14="http://schemas.microsoft.com/office/powerpoint/2010/main" val="1372447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4397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846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4397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68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2"/>
          <p:cNvSpPr>
            <a:spLocks/>
          </p:cNvSpPr>
          <p:nvPr userDrawn="1"/>
        </p:nvSpPr>
        <p:spPr bwMode="auto">
          <a:xfrm>
            <a:off x="11747500" y="3892551"/>
            <a:ext cx="442384" cy="78316"/>
          </a:xfrm>
          <a:custGeom>
            <a:avLst/>
            <a:gdLst>
              <a:gd name="T0" fmla="*/ 0 w 139"/>
              <a:gd name="T1" fmla="*/ 25 h 25"/>
              <a:gd name="T2" fmla="*/ 139 w 139"/>
              <a:gd name="T3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9" h="25">
                <a:moveTo>
                  <a:pt x="0" y="25"/>
                </a:moveTo>
                <a:cubicBezTo>
                  <a:pt x="44" y="13"/>
                  <a:pt x="90" y="4"/>
                  <a:pt x="139" y="0"/>
                </a:cubicBezTo>
              </a:path>
            </a:pathLst>
          </a:cu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sp>
        <p:nvSpPr>
          <p:cNvPr id="5" name="Freeform 13"/>
          <p:cNvSpPr>
            <a:spLocks/>
          </p:cNvSpPr>
          <p:nvPr userDrawn="1"/>
        </p:nvSpPr>
        <p:spPr bwMode="auto">
          <a:xfrm>
            <a:off x="9260418" y="3989918"/>
            <a:ext cx="2423583" cy="715433"/>
          </a:xfrm>
          <a:custGeom>
            <a:avLst/>
            <a:gdLst>
              <a:gd name="T0" fmla="*/ 0 w 764"/>
              <a:gd name="T1" fmla="*/ 205 h 226"/>
              <a:gd name="T2" fmla="*/ 313 w 764"/>
              <a:gd name="T3" fmla="*/ 190 h 226"/>
              <a:gd name="T4" fmla="*/ 764 w 764"/>
              <a:gd name="T5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64" h="226">
                <a:moveTo>
                  <a:pt x="0" y="205"/>
                </a:moveTo>
                <a:cubicBezTo>
                  <a:pt x="109" y="224"/>
                  <a:pt x="220" y="226"/>
                  <a:pt x="313" y="190"/>
                </a:cubicBezTo>
                <a:cubicBezTo>
                  <a:pt x="504" y="118"/>
                  <a:pt x="631" y="42"/>
                  <a:pt x="764" y="0"/>
                </a:cubicBezTo>
              </a:path>
            </a:pathLst>
          </a:custGeom>
          <a:noFill/>
          <a:ln w="12700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sp>
        <p:nvSpPr>
          <p:cNvPr id="6" name="Freeform 14"/>
          <p:cNvSpPr>
            <a:spLocks/>
          </p:cNvSpPr>
          <p:nvPr userDrawn="1"/>
        </p:nvSpPr>
        <p:spPr bwMode="auto">
          <a:xfrm>
            <a:off x="7797800" y="4116918"/>
            <a:ext cx="1397000" cy="510116"/>
          </a:xfrm>
          <a:custGeom>
            <a:avLst/>
            <a:gdLst>
              <a:gd name="T0" fmla="*/ 0 w 440"/>
              <a:gd name="T1" fmla="*/ 0 h 161"/>
              <a:gd name="T2" fmla="*/ 440 w 440"/>
              <a:gd name="T3" fmla="*/ 161 h 16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40" h="161">
                <a:moveTo>
                  <a:pt x="0" y="0"/>
                </a:moveTo>
                <a:cubicBezTo>
                  <a:pt x="0" y="0"/>
                  <a:pt x="211" y="116"/>
                  <a:pt x="440" y="161"/>
                </a:cubicBezTo>
              </a:path>
            </a:pathLst>
          </a:cu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cxnSp>
        <p:nvCxnSpPr>
          <p:cNvPr id="7" name="Straight Connector 12"/>
          <p:cNvCxnSpPr>
            <a:cxnSpLocks noChangeShapeType="1"/>
          </p:cNvCxnSpPr>
          <p:nvPr userDrawn="1"/>
        </p:nvCxnSpPr>
        <p:spPr bwMode="auto">
          <a:xfrm flipV="1">
            <a:off x="10306051" y="6206067"/>
            <a:ext cx="905933" cy="651933"/>
          </a:xfrm>
          <a:prstGeom prst="line">
            <a:avLst/>
          </a:prstGeom>
          <a:noFill/>
          <a:ln w="12700" cap="rnd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Oval 7"/>
          <p:cNvSpPr>
            <a:spLocks noChangeAspect="1"/>
          </p:cNvSpPr>
          <p:nvPr userDrawn="1"/>
        </p:nvSpPr>
        <p:spPr>
          <a:xfrm>
            <a:off x="11205633" y="6163734"/>
            <a:ext cx="61384" cy="46567"/>
          </a:xfrm>
          <a:prstGeom prst="ellipse">
            <a:avLst/>
          </a:pr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cxnSp>
        <p:nvCxnSpPr>
          <p:cNvPr id="9" name="Straight Connector 14"/>
          <p:cNvCxnSpPr>
            <a:cxnSpLocks noChangeShapeType="1"/>
          </p:cNvCxnSpPr>
          <p:nvPr userDrawn="1"/>
        </p:nvCxnSpPr>
        <p:spPr bwMode="auto">
          <a:xfrm flipV="1">
            <a:off x="11262785" y="5501217"/>
            <a:ext cx="927100" cy="668867"/>
          </a:xfrm>
          <a:prstGeom prst="line">
            <a:avLst/>
          </a:prstGeom>
          <a:noFill/>
          <a:ln w="12700" cap="rnd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0" name="Group 9"/>
          <p:cNvGrpSpPr/>
          <p:nvPr userDrawn="1"/>
        </p:nvGrpSpPr>
        <p:grpSpPr>
          <a:xfrm>
            <a:off x="11185080" y="5254445"/>
            <a:ext cx="875334" cy="717703"/>
            <a:chOff x="11239826" y="4392461"/>
            <a:chExt cx="875333" cy="717702"/>
          </a:xfrm>
          <a:scene3d>
            <a:camera prst="isometricTopUp">
              <a:rot lat="19632134" lon="19192754" rev="3436055"/>
            </a:camera>
            <a:lightRig rig="threePt" dir="t"/>
          </a:scene3d>
        </p:grpSpPr>
        <p:grpSp>
          <p:nvGrpSpPr>
            <p:cNvPr id="11" name="Group 10"/>
            <p:cNvGrpSpPr/>
            <p:nvPr/>
          </p:nvGrpSpPr>
          <p:grpSpPr>
            <a:xfrm>
              <a:off x="11239826" y="4447526"/>
              <a:ext cx="105314" cy="105314"/>
              <a:chOff x="11273489" y="4447526"/>
              <a:chExt cx="105314" cy="105314"/>
            </a:xfrm>
          </p:grpSpPr>
          <p:sp>
            <p:nvSpPr>
              <p:cNvPr id="16" name="Freeform 44"/>
              <p:cNvSpPr>
                <a:spLocks/>
              </p:cNvSpPr>
              <p:nvPr/>
            </p:nvSpPr>
            <p:spPr bwMode="auto">
              <a:xfrm rot="900000">
                <a:off x="11305219" y="4487357"/>
                <a:ext cx="41855" cy="25653"/>
              </a:xfrm>
              <a:custGeom>
                <a:avLst/>
                <a:gdLst>
                  <a:gd name="T0" fmla="*/ 31 w 31"/>
                  <a:gd name="T1" fmla="*/ 10 h 19"/>
                  <a:gd name="T2" fmla="*/ 12 w 31"/>
                  <a:gd name="T3" fmla="*/ 0 h 19"/>
                  <a:gd name="T4" fmla="*/ 0 w 31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19">
                    <a:moveTo>
                      <a:pt x="31" y="10"/>
                    </a:moveTo>
                    <a:lnTo>
                      <a:pt x="12" y="0"/>
                    </a:lnTo>
                    <a:lnTo>
                      <a:pt x="0" y="19"/>
                    </a:lnTo>
                  </a:path>
                </a:pathLst>
              </a:custGeom>
              <a:noFill/>
              <a:ln w="12700" cap="rnd">
                <a:solidFill>
                  <a:schemeClr val="accent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 dirty="0">
                  <a:latin typeface="+mn-lt"/>
                </a:endParaRPr>
              </a:p>
            </p:txBody>
          </p:sp>
          <p:sp>
            <p:nvSpPr>
              <p:cNvPr id="17" name="Oval 45"/>
              <p:cNvSpPr>
                <a:spLocks noChangeArrowheads="1"/>
              </p:cNvSpPr>
              <p:nvPr/>
            </p:nvSpPr>
            <p:spPr bwMode="auto">
              <a:xfrm>
                <a:off x="11273489" y="4447526"/>
                <a:ext cx="105314" cy="105314"/>
              </a:xfrm>
              <a:prstGeom prst="ellipse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 dirty="0">
                  <a:latin typeface="+mn-lt"/>
                </a:endParaRPr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11347001" y="4392461"/>
              <a:ext cx="768158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800" b="1" spc="300" dirty="0">
                  <a:solidFill>
                    <a:schemeClr val="bg1">
                      <a:alpha val="60000"/>
                    </a:schemeClr>
                  </a:solidFill>
                  <a:latin typeface="+mn-lt"/>
                </a:rPr>
                <a:t>623MPH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1292483" y="4552374"/>
              <a:ext cx="0" cy="281564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292483" y="5004811"/>
              <a:ext cx="0" cy="105352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Freeform 21"/>
            <p:cNvSpPr/>
            <p:nvPr/>
          </p:nvSpPr>
          <p:spPr>
            <a:xfrm>
              <a:off x="11292483" y="4883545"/>
              <a:ext cx="64492" cy="71658"/>
            </a:xfrm>
            <a:custGeom>
              <a:avLst/>
              <a:gdLst>
                <a:gd name="connsiteX0" fmla="*/ 0 w 64294"/>
                <a:gd name="connsiteY0" fmla="*/ 0 h 71438"/>
                <a:gd name="connsiteX1" fmla="*/ 0 w 64294"/>
                <a:gd name="connsiteY1" fmla="*/ 71438 h 71438"/>
                <a:gd name="connsiteX2" fmla="*/ 64294 w 64294"/>
                <a:gd name="connsiteY2" fmla="*/ 71438 h 7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94" h="71438">
                  <a:moveTo>
                    <a:pt x="0" y="0"/>
                  </a:moveTo>
                  <a:lnTo>
                    <a:pt x="0" y="71438"/>
                  </a:lnTo>
                  <a:lnTo>
                    <a:pt x="64294" y="71438"/>
                  </a:lnTo>
                </a:path>
              </a:pathLst>
            </a:custGeom>
            <a:noFill/>
            <a:ln w="1270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</p:grpSp>
      <p:grpSp>
        <p:nvGrpSpPr>
          <p:cNvPr id="18" name="Group 17"/>
          <p:cNvGrpSpPr/>
          <p:nvPr userDrawn="1"/>
        </p:nvGrpSpPr>
        <p:grpSpPr>
          <a:xfrm>
            <a:off x="9041228" y="4589491"/>
            <a:ext cx="960565" cy="552949"/>
            <a:chOff x="8605016" y="4436336"/>
            <a:chExt cx="960565" cy="552948"/>
          </a:xfrm>
          <a:scene3d>
            <a:camera prst="perspectiveFront">
              <a:rot lat="18437765" lon="1800000" rev="19492646"/>
            </a:camera>
            <a:lightRig rig="threePt" dir="t"/>
          </a:scene3d>
        </p:grpSpPr>
        <p:sp>
          <p:nvSpPr>
            <p:cNvPr id="19" name="Rectangle 18"/>
            <p:cNvSpPr/>
            <p:nvPr/>
          </p:nvSpPr>
          <p:spPr>
            <a:xfrm>
              <a:off x="8663989" y="4712285"/>
              <a:ext cx="901592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600" b="1" spc="300" dirty="0">
                  <a:solidFill>
                    <a:schemeClr val="bg1">
                      <a:alpha val="80000"/>
                    </a:schemeClr>
                  </a:solidFill>
                  <a:latin typeface="+mn-lt"/>
                </a:rPr>
                <a:t>DEPTH </a:t>
              </a:r>
              <a:br>
                <a:rPr lang="en-US" sz="600" b="1" spc="300" dirty="0">
                  <a:solidFill>
                    <a:schemeClr val="bg1">
                      <a:alpha val="80000"/>
                    </a:schemeClr>
                  </a:solidFill>
                  <a:latin typeface="+mn-lt"/>
                </a:rPr>
              </a:br>
              <a:r>
                <a:rPr lang="en-US" sz="600" b="1" spc="300" dirty="0">
                  <a:solidFill>
                    <a:schemeClr val="bg1">
                      <a:alpha val="80000"/>
                    </a:schemeClr>
                  </a:solidFill>
                  <a:latin typeface="+mn-lt"/>
                </a:rPr>
                <a:t>AT 243’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8605016" y="4436336"/>
              <a:ext cx="68319" cy="438083"/>
              <a:chOff x="8605016" y="4436336"/>
              <a:chExt cx="68319" cy="438083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8639175" y="4436336"/>
                <a:ext cx="0" cy="329282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2" name="Diamond 21"/>
              <p:cNvSpPr/>
              <p:nvPr/>
            </p:nvSpPr>
            <p:spPr>
              <a:xfrm>
                <a:off x="8606206" y="4765618"/>
                <a:ext cx="65938" cy="65938"/>
              </a:xfrm>
              <a:prstGeom prst="diamond">
                <a:avLst/>
              </a:prstGeom>
              <a:noFill/>
              <a:ln w="12700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351" dirty="0">
                  <a:latin typeface="+mn-lt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>
                <a:off x="8605016" y="4874419"/>
                <a:ext cx="68319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4" name="Oval 23"/>
          <p:cNvSpPr>
            <a:spLocks/>
          </p:cNvSpPr>
          <p:nvPr userDrawn="1"/>
        </p:nvSpPr>
        <p:spPr>
          <a:xfrm>
            <a:off x="11681885" y="3962401"/>
            <a:ext cx="61383" cy="38100"/>
          </a:xfrm>
          <a:prstGeom prst="ellipse">
            <a:avLst/>
          </a:pr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sp>
        <p:nvSpPr>
          <p:cNvPr id="25" name="Oval 24"/>
          <p:cNvSpPr>
            <a:spLocks/>
          </p:cNvSpPr>
          <p:nvPr userDrawn="1"/>
        </p:nvSpPr>
        <p:spPr>
          <a:xfrm>
            <a:off x="9194800" y="4614334"/>
            <a:ext cx="59267" cy="38100"/>
          </a:xfrm>
          <a:prstGeom prst="ellipse">
            <a:avLst/>
          </a:pr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579967" y="1731433"/>
            <a:ext cx="0" cy="4506384"/>
          </a:xfrm>
          <a:prstGeom prst="line">
            <a:avLst/>
          </a:prstGeom>
          <a:noFill/>
          <a:ln w="127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579967" y="6301317"/>
            <a:ext cx="0" cy="556683"/>
          </a:xfrm>
          <a:prstGeom prst="line">
            <a:avLst/>
          </a:prstGeom>
          <a:noFill/>
          <a:ln w="1270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Oval 27"/>
          <p:cNvSpPr>
            <a:spLocks/>
          </p:cNvSpPr>
          <p:nvPr userDrawn="1"/>
        </p:nvSpPr>
        <p:spPr>
          <a:xfrm>
            <a:off x="550333" y="6237818"/>
            <a:ext cx="59267" cy="63500"/>
          </a:xfrm>
          <a:prstGeom prst="ellipse">
            <a:avLst/>
          </a:pr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79967" y="2118"/>
            <a:ext cx="0" cy="3424767"/>
          </a:xfrm>
          <a:prstGeom prst="line">
            <a:avLst/>
          </a:prstGeom>
          <a:noFill/>
          <a:ln w="127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759884" y="1071563"/>
            <a:ext cx="5196416" cy="235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043825" y="2992183"/>
            <a:ext cx="1252847" cy="271651"/>
            <a:chOff x="-4791075" y="1071563"/>
            <a:chExt cx="21774150" cy="4721225"/>
          </a:xfrm>
          <a:solidFill>
            <a:schemeClr val="bg1"/>
          </a:solidFill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10723563" y="1071563"/>
              <a:ext cx="187325" cy="4721225"/>
            </a:xfrm>
            <a:custGeom>
              <a:avLst/>
              <a:gdLst>
                <a:gd name="T0" fmla="*/ 118 w 118"/>
                <a:gd name="T1" fmla="*/ 2896 h 2974"/>
                <a:gd name="T2" fmla="*/ 0 w 118"/>
                <a:gd name="T3" fmla="*/ 2974 h 2974"/>
                <a:gd name="T4" fmla="*/ 0 w 118"/>
                <a:gd name="T5" fmla="*/ 78 h 2974"/>
                <a:gd name="T6" fmla="*/ 118 w 118"/>
                <a:gd name="T7" fmla="*/ 0 h 2974"/>
                <a:gd name="T8" fmla="*/ 118 w 118"/>
                <a:gd name="T9" fmla="*/ 2896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974">
                  <a:moveTo>
                    <a:pt x="118" y="2896"/>
                  </a:moveTo>
                  <a:lnTo>
                    <a:pt x="0" y="2974"/>
                  </a:lnTo>
                  <a:lnTo>
                    <a:pt x="0" y="78"/>
                  </a:lnTo>
                  <a:lnTo>
                    <a:pt x="118" y="0"/>
                  </a:lnTo>
                  <a:lnTo>
                    <a:pt x="118" y="28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-4791075" y="2036763"/>
              <a:ext cx="1098550" cy="2105025"/>
            </a:xfrm>
            <a:custGeom>
              <a:avLst/>
              <a:gdLst>
                <a:gd name="T0" fmla="*/ 0 w 346"/>
                <a:gd name="T1" fmla="*/ 0 h 661"/>
                <a:gd name="T2" fmla="*/ 52 w 346"/>
                <a:gd name="T3" fmla="*/ 0 h 661"/>
                <a:gd name="T4" fmla="*/ 52 w 346"/>
                <a:gd name="T5" fmla="*/ 328 h 661"/>
                <a:gd name="T6" fmla="*/ 54 w 346"/>
                <a:gd name="T7" fmla="*/ 328 h 661"/>
                <a:gd name="T8" fmla="*/ 107 w 346"/>
                <a:gd name="T9" fmla="*/ 271 h 661"/>
                <a:gd name="T10" fmla="*/ 192 w 346"/>
                <a:gd name="T11" fmla="*/ 247 h 661"/>
                <a:gd name="T12" fmla="*/ 269 w 346"/>
                <a:gd name="T13" fmla="*/ 262 h 661"/>
                <a:gd name="T14" fmla="*/ 316 w 346"/>
                <a:gd name="T15" fmla="*/ 300 h 661"/>
                <a:gd name="T16" fmla="*/ 340 w 346"/>
                <a:gd name="T17" fmla="*/ 356 h 661"/>
                <a:gd name="T18" fmla="*/ 346 w 346"/>
                <a:gd name="T19" fmla="*/ 421 h 661"/>
                <a:gd name="T20" fmla="*/ 346 w 346"/>
                <a:gd name="T21" fmla="*/ 661 h 661"/>
                <a:gd name="T22" fmla="*/ 294 w 346"/>
                <a:gd name="T23" fmla="*/ 661 h 661"/>
                <a:gd name="T24" fmla="*/ 294 w 346"/>
                <a:gd name="T25" fmla="*/ 423 h 661"/>
                <a:gd name="T26" fmla="*/ 289 w 346"/>
                <a:gd name="T27" fmla="*/ 376 h 661"/>
                <a:gd name="T28" fmla="*/ 274 w 346"/>
                <a:gd name="T29" fmla="*/ 334 h 661"/>
                <a:gd name="T30" fmla="*/ 243 w 346"/>
                <a:gd name="T31" fmla="*/ 305 h 661"/>
                <a:gd name="T32" fmla="*/ 192 w 346"/>
                <a:gd name="T33" fmla="*/ 294 h 661"/>
                <a:gd name="T34" fmla="*/ 138 w 346"/>
                <a:gd name="T35" fmla="*/ 304 h 661"/>
                <a:gd name="T36" fmla="*/ 93 w 346"/>
                <a:gd name="T37" fmla="*/ 335 h 661"/>
                <a:gd name="T38" fmla="*/ 63 w 346"/>
                <a:gd name="T39" fmla="*/ 386 h 661"/>
                <a:gd name="T40" fmla="*/ 52 w 346"/>
                <a:gd name="T41" fmla="*/ 459 h 661"/>
                <a:gd name="T42" fmla="*/ 52 w 346"/>
                <a:gd name="T43" fmla="*/ 661 h 661"/>
                <a:gd name="T44" fmla="*/ 0 w 346"/>
                <a:gd name="T45" fmla="*/ 661 h 661"/>
                <a:gd name="T46" fmla="*/ 0 w 346"/>
                <a:gd name="T4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6" h="661">
                  <a:moveTo>
                    <a:pt x="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328"/>
                    <a:pt x="52" y="328"/>
                    <a:pt x="52" y="328"/>
                  </a:cubicBezTo>
                  <a:cubicBezTo>
                    <a:pt x="54" y="328"/>
                    <a:pt x="54" y="328"/>
                    <a:pt x="54" y="328"/>
                  </a:cubicBezTo>
                  <a:cubicBezTo>
                    <a:pt x="65" y="306"/>
                    <a:pt x="82" y="287"/>
                    <a:pt x="107" y="271"/>
                  </a:cubicBezTo>
                  <a:cubicBezTo>
                    <a:pt x="131" y="255"/>
                    <a:pt x="160" y="247"/>
                    <a:pt x="192" y="247"/>
                  </a:cubicBezTo>
                  <a:cubicBezTo>
                    <a:pt x="224" y="247"/>
                    <a:pt x="249" y="252"/>
                    <a:pt x="269" y="262"/>
                  </a:cubicBezTo>
                  <a:cubicBezTo>
                    <a:pt x="289" y="271"/>
                    <a:pt x="305" y="284"/>
                    <a:pt x="316" y="300"/>
                  </a:cubicBezTo>
                  <a:cubicBezTo>
                    <a:pt x="327" y="316"/>
                    <a:pt x="335" y="335"/>
                    <a:pt x="340" y="356"/>
                  </a:cubicBezTo>
                  <a:cubicBezTo>
                    <a:pt x="344" y="377"/>
                    <a:pt x="346" y="399"/>
                    <a:pt x="346" y="421"/>
                  </a:cubicBezTo>
                  <a:cubicBezTo>
                    <a:pt x="346" y="661"/>
                    <a:pt x="346" y="661"/>
                    <a:pt x="346" y="661"/>
                  </a:cubicBezTo>
                  <a:cubicBezTo>
                    <a:pt x="294" y="661"/>
                    <a:pt x="294" y="661"/>
                    <a:pt x="294" y="661"/>
                  </a:cubicBezTo>
                  <a:cubicBezTo>
                    <a:pt x="294" y="423"/>
                    <a:pt x="294" y="423"/>
                    <a:pt x="294" y="423"/>
                  </a:cubicBezTo>
                  <a:cubicBezTo>
                    <a:pt x="294" y="407"/>
                    <a:pt x="292" y="391"/>
                    <a:pt x="289" y="376"/>
                  </a:cubicBezTo>
                  <a:cubicBezTo>
                    <a:pt x="286" y="360"/>
                    <a:pt x="281" y="346"/>
                    <a:pt x="274" y="334"/>
                  </a:cubicBezTo>
                  <a:cubicBezTo>
                    <a:pt x="267" y="322"/>
                    <a:pt x="257" y="312"/>
                    <a:pt x="243" y="305"/>
                  </a:cubicBezTo>
                  <a:cubicBezTo>
                    <a:pt x="230" y="298"/>
                    <a:pt x="213" y="294"/>
                    <a:pt x="192" y="294"/>
                  </a:cubicBezTo>
                  <a:cubicBezTo>
                    <a:pt x="173" y="294"/>
                    <a:pt x="155" y="297"/>
                    <a:pt x="138" y="304"/>
                  </a:cubicBezTo>
                  <a:cubicBezTo>
                    <a:pt x="120" y="311"/>
                    <a:pt x="106" y="321"/>
                    <a:pt x="93" y="335"/>
                  </a:cubicBezTo>
                  <a:cubicBezTo>
                    <a:pt x="80" y="348"/>
                    <a:pt x="71" y="365"/>
                    <a:pt x="63" y="386"/>
                  </a:cubicBezTo>
                  <a:cubicBezTo>
                    <a:pt x="56" y="407"/>
                    <a:pt x="52" y="431"/>
                    <a:pt x="52" y="459"/>
                  </a:cubicBezTo>
                  <a:cubicBezTo>
                    <a:pt x="52" y="661"/>
                    <a:pt x="52" y="661"/>
                    <a:pt x="52" y="661"/>
                  </a:cubicBezTo>
                  <a:cubicBezTo>
                    <a:pt x="0" y="661"/>
                    <a:pt x="0" y="661"/>
                    <a:pt x="0" y="66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-3149600" y="2855913"/>
              <a:ext cx="1201738" cy="1955800"/>
            </a:xfrm>
            <a:custGeom>
              <a:avLst/>
              <a:gdLst>
                <a:gd name="T0" fmla="*/ 170 w 379"/>
                <a:gd name="T1" fmla="*/ 529 h 614"/>
                <a:gd name="T2" fmla="*/ 129 w 379"/>
                <a:gd name="T3" fmla="*/ 591 h 614"/>
                <a:gd name="T4" fmla="*/ 59 w 379"/>
                <a:gd name="T5" fmla="*/ 614 h 614"/>
                <a:gd name="T6" fmla="*/ 33 w 379"/>
                <a:gd name="T7" fmla="*/ 612 h 614"/>
                <a:gd name="T8" fmla="*/ 8 w 379"/>
                <a:gd name="T9" fmla="*/ 606 h 614"/>
                <a:gd name="T10" fmla="*/ 13 w 379"/>
                <a:gd name="T11" fmla="*/ 557 h 614"/>
                <a:gd name="T12" fmla="*/ 36 w 379"/>
                <a:gd name="T13" fmla="*/ 564 h 614"/>
                <a:gd name="T14" fmla="*/ 60 w 379"/>
                <a:gd name="T15" fmla="*/ 567 h 614"/>
                <a:gd name="T16" fmla="*/ 85 w 379"/>
                <a:gd name="T17" fmla="*/ 561 h 614"/>
                <a:gd name="T18" fmla="*/ 104 w 379"/>
                <a:gd name="T19" fmla="*/ 545 h 614"/>
                <a:gd name="T20" fmla="*/ 117 w 379"/>
                <a:gd name="T21" fmla="*/ 524 h 614"/>
                <a:gd name="T22" fmla="*/ 127 w 379"/>
                <a:gd name="T23" fmla="*/ 500 h 614"/>
                <a:gd name="T24" fmla="*/ 164 w 379"/>
                <a:gd name="T25" fmla="*/ 406 h 614"/>
                <a:gd name="T26" fmla="*/ 0 w 379"/>
                <a:gd name="T27" fmla="*/ 0 h 614"/>
                <a:gd name="T28" fmla="*/ 58 w 379"/>
                <a:gd name="T29" fmla="*/ 0 h 614"/>
                <a:gd name="T30" fmla="*/ 192 w 379"/>
                <a:gd name="T31" fmla="*/ 340 h 614"/>
                <a:gd name="T32" fmla="*/ 323 w 379"/>
                <a:gd name="T33" fmla="*/ 0 h 614"/>
                <a:gd name="T34" fmla="*/ 379 w 379"/>
                <a:gd name="T35" fmla="*/ 0 h 614"/>
                <a:gd name="T36" fmla="*/ 170 w 379"/>
                <a:gd name="T37" fmla="*/ 52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9" h="614">
                  <a:moveTo>
                    <a:pt x="170" y="529"/>
                  </a:moveTo>
                  <a:cubicBezTo>
                    <a:pt x="160" y="556"/>
                    <a:pt x="147" y="576"/>
                    <a:pt x="129" y="591"/>
                  </a:cubicBezTo>
                  <a:cubicBezTo>
                    <a:pt x="112" y="607"/>
                    <a:pt x="88" y="614"/>
                    <a:pt x="59" y="614"/>
                  </a:cubicBezTo>
                  <a:cubicBezTo>
                    <a:pt x="51" y="614"/>
                    <a:pt x="42" y="613"/>
                    <a:pt x="33" y="612"/>
                  </a:cubicBezTo>
                  <a:cubicBezTo>
                    <a:pt x="24" y="611"/>
                    <a:pt x="16" y="609"/>
                    <a:pt x="8" y="606"/>
                  </a:cubicBezTo>
                  <a:cubicBezTo>
                    <a:pt x="13" y="557"/>
                    <a:pt x="13" y="557"/>
                    <a:pt x="13" y="557"/>
                  </a:cubicBezTo>
                  <a:cubicBezTo>
                    <a:pt x="20" y="560"/>
                    <a:pt x="28" y="562"/>
                    <a:pt x="36" y="564"/>
                  </a:cubicBezTo>
                  <a:cubicBezTo>
                    <a:pt x="44" y="566"/>
                    <a:pt x="52" y="567"/>
                    <a:pt x="60" y="567"/>
                  </a:cubicBezTo>
                  <a:cubicBezTo>
                    <a:pt x="69" y="567"/>
                    <a:pt x="78" y="565"/>
                    <a:pt x="85" y="561"/>
                  </a:cubicBezTo>
                  <a:cubicBezTo>
                    <a:pt x="92" y="557"/>
                    <a:pt x="99" y="551"/>
                    <a:pt x="104" y="545"/>
                  </a:cubicBezTo>
                  <a:cubicBezTo>
                    <a:pt x="109" y="539"/>
                    <a:pt x="114" y="531"/>
                    <a:pt x="117" y="524"/>
                  </a:cubicBezTo>
                  <a:cubicBezTo>
                    <a:pt x="121" y="516"/>
                    <a:pt x="125" y="508"/>
                    <a:pt x="127" y="500"/>
                  </a:cubicBezTo>
                  <a:cubicBezTo>
                    <a:pt x="164" y="406"/>
                    <a:pt x="164" y="406"/>
                    <a:pt x="164" y="4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2" y="340"/>
                    <a:pt x="192" y="340"/>
                    <a:pt x="192" y="34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79" y="0"/>
                    <a:pt x="379" y="0"/>
                    <a:pt x="379" y="0"/>
                  </a:cubicBezTo>
                  <a:lnTo>
                    <a:pt x="170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-1401763" y="2824163"/>
              <a:ext cx="1362075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2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2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1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1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3" y="67"/>
                    <a:pt x="73" y="55"/>
                    <a:pt x="85" y="45"/>
                  </a:cubicBezTo>
                  <a:cubicBezTo>
                    <a:pt x="97" y="34"/>
                    <a:pt x="111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6" y="1"/>
                    <a:pt x="201" y="0"/>
                    <a:pt x="216" y="0"/>
                  </a:cubicBezTo>
                  <a:cubicBezTo>
                    <a:pt x="247" y="0"/>
                    <a:pt x="276" y="5"/>
                    <a:pt x="302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3" y="101"/>
                    <a:pt x="413" y="127"/>
                  </a:cubicBezTo>
                  <a:cubicBezTo>
                    <a:pt x="424" y="153"/>
                    <a:pt x="429" y="181"/>
                    <a:pt x="429" y="212"/>
                  </a:cubicBezTo>
                  <a:cubicBezTo>
                    <a:pt x="429" y="243"/>
                    <a:pt x="424" y="272"/>
                    <a:pt x="413" y="297"/>
                  </a:cubicBezTo>
                  <a:cubicBezTo>
                    <a:pt x="403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2" y="409"/>
                  </a:cubicBezTo>
                  <a:cubicBezTo>
                    <a:pt x="276" y="419"/>
                    <a:pt x="247" y="425"/>
                    <a:pt x="216" y="425"/>
                  </a:cubicBezTo>
                  <a:cubicBezTo>
                    <a:pt x="201" y="425"/>
                    <a:pt x="186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1" y="398"/>
                    <a:pt x="97" y="390"/>
                    <a:pt x="85" y="380"/>
                  </a:cubicBezTo>
                  <a:cubicBezTo>
                    <a:pt x="73" y="369"/>
                    <a:pt x="63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1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2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3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3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2" y="81"/>
                    <a:pt x="96" y="95"/>
                  </a:cubicBezTo>
                  <a:cubicBezTo>
                    <a:pt x="81" y="110"/>
                    <a:pt x="69" y="128"/>
                    <a:pt x="61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538163" y="2824163"/>
              <a:ext cx="1244600" cy="1354138"/>
            </a:xfrm>
            <a:custGeom>
              <a:avLst/>
              <a:gdLst>
                <a:gd name="T0" fmla="*/ 379 w 392"/>
                <a:gd name="T1" fmla="*/ 338 h 425"/>
                <a:gd name="T2" fmla="*/ 304 w 392"/>
                <a:gd name="T3" fmla="*/ 405 h 425"/>
                <a:gd name="T4" fmla="*/ 204 w 392"/>
                <a:gd name="T5" fmla="*/ 425 h 425"/>
                <a:gd name="T6" fmla="*/ 120 w 392"/>
                <a:gd name="T7" fmla="*/ 409 h 425"/>
                <a:gd name="T8" fmla="*/ 56 w 392"/>
                <a:gd name="T9" fmla="*/ 365 h 425"/>
                <a:gd name="T10" fmla="*/ 14 w 392"/>
                <a:gd name="T11" fmla="*/ 297 h 425"/>
                <a:gd name="T12" fmla="*/ 0 w 392"/>
                <a:gd name="T13" fmla="*/ 211 h 425"/>
                <a:gd name="T14" fmla="*/ 15 w 392"/>
                <a:gd name="T15" fmla="*/ 127 h 425"/>
                <a:gd name="T16" fmla="*/ 57 w 392"/>
                <a:gd name="T17" fmla="*/ 60 h 425"/>
                <a:gd name="T18" fmla="*/ 120 w 392"/>
                <a:gd name="T19" fmla="*/ 16 h 425"/>
                <a:gd name="T20" fmla="*/ 202 w 392"/>
                <a:gd name="T21" fmla="*/ 0 h 425"/>
                <a:gd name="T22" fmla="*/ 284 w 392"/>
                <a:gd name="T23" fmla="*/ 16 h 425"/>
                <a:gd name="T24" fmla="*/ 343 w 392"/>
                <a:gd name="T25" fmla="*/ 59 h 425"/>
                <a:gd name="T26" fmla="*/ 379 w 392"/>
                <a:gd name="T27" fmla="*/ 119 h 425"/>
                <a:gd name="T28" fmla="*/ 392 w 392"/>
                <a:gd name="T29" fmla="*/ 189 h 425"/>
                <a:gd name="T30" fmla="*/ 392 w 392"/>
                <a:gd name="T31" fmla="*/ 225 h 425"/>
                <a:gd name="T32" fmla="*/ 52 w 392"/>
                <a:gd name="T33" fmla="*/ 225 h 425"/>
                <a:gd name="T34" fmla="*/ 59 w 392"/>
                <a:gd name="T35" fmla="*/ 268 h 425"/>
                <a:gd name="T36" fmla="*/ 83 w 392"/>
                <a:gd name="T37" fmla="*/ 318 h 425"/>
                <a:gd name="T38" fmla="*/ 130 w 392"/>
                <a:gd name="T39" fmla="*/ 360 h 425"/>
                <a:gd name="T40" fmla="*/ 205 w 392"/>
                <a:gd name="T41" fmla="*/ 377 h 425"/>
                <a:gd name="T42" fmla="*/ 283 w 392"/>
                <a:gd name="T43" fmla="*/ 358 h 425"/>
                <a:gd name="T44" fmla="*/ 341 w 392"/>
                <a:gd name="T45" fmla="*/ 306 h 425"/>
                <a:gd name="T46" fmla="*/ 379 w 392"/>
                <a:gd name="T47" fmla="*/ 338 h 425"/>
                <a:gd name="T48" fmla="*/ 339 w 392"/>
                <a:gd name="T49" fmla="*/ 178 h 425"/>
                <a:gd name="T50" fmla="*/ 328 w 392"/>
                <a:gd name="T51" fmla="*/ 127 h 425"/>
                <a:gd name="T52" fmla="*/ 298 w 392"/>
                <a:gd name="T53" fmla="*/ 86 h 425"/>
                <a:gd name="T54" fmla="*/ 254 w 392"/>
                <a:gd name="T55" fmla="*/ 57 h 425"/>
                <a:gd name="T56" fmla="*/ 199 w 392"/>
                <a:gd name="T57" fmla="*/ 47 h 425"/>
                <a:gd name="T58" fmla="*/ 128 w 392"/>
                <a:gd name="T59" fmla="*/ 64 h 425"/>
                <a:gd name="T60" fmla="*/ 83 w 392"/>
                <a:gd name="T61" fmla="*/ 105 h 425"/>
                <a:gd name="T62" fmla="*/ 59 w 392"/>
                <a:gd name="T63" fmla="*/ 149 h 425"/>
                <a:gd name="T64" fmla="*/ 52 w 392"/>
                <a:gd name="T65" fmla="*/ 178 h 425"/>
                <a:gd name="T66" fmla="*/ 339 w 392"/>
                <a:gd name="T67" fmla="*/ 17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2" h="425">
                  <a:moveTo>
                    <a:pt x="379" y="338"/>
                  </a:moveTo>
                  <a:cubicBezTo>
                    <a:pt x="359" y="369"/>
                    <a:pt x="334" y="391"/>
                    <a:pt x="304" y="405"/>
                  </a:cubicBezTo>
                  <a:cubicBezTo>
                    <a:pt x="274" y="418"/>
                    <a:pt x="241" y="425"/>
                    <a:pt x="204" y="425"/>
                  </a:cubicBezTo>
                  <a:cubicBezTo>
                    <a:pt x="173" y="425"/>
                    <a:pt x="146" y="419"/>
                    <a:pt x="120" y="409"/>
                  </a:cubicBezTo>
                  <a:cubicBezTo>
                    <a:pt x="95" y="398"/>
                    <a:pt x="74" y="384"/>
                    <a:pt x="56" y="365"/>
                  </a:cubicBezTo>
                  <a:cubicBezTo>
                    <a:pt x="38" y="346"/>
                    <a:pt x="24" y="323"/>
                    <a:pt x="14" y="297"/>
                  </a:cubicBezTo>
                  <a:cubicBezTo>
                    <a:pt x="5" y="272"/>
                    <a:pt x="0" y="243"/>
                    <a:pt x="0" y="211"/>
                  </a:cubicBezTo>
                  <a:cubicBezTo>
                    <a:pt x="0" y="181"/>
                    <a:pt x="5" y="153"/>
                    <a:pt x="15" y="127"/>
                  </a:cubicBezTo>
                  <a:cubicBezTo>
                    <a:pt x="25" y="102"/>
                    <a:pt x="39" y="79"/>
                    <a:pt x="57" y="60"/>
                  </a:cubicBezTo>
                  <a:cubicBezTo>
                    <a:pt x="75" y="41"/>
                    <a:pt x="96" y="27"/>
                    <a:pt x="120" y="16"/>
                  </a:cubicBezTo>
                  <a:cubicBezTo>
                    <a:pt x="145" y="5"/>
                    <a:pt x="172" y="0"/>
                    <a:pt x="202" y="0"/>
                  </a:cubicBezTo>
                  <a:cubicBezTo>
                    <a:pt x="233" y="0"/>
                    <a:pt x="260" y="5"/>
                    <a:pt x="284" y="16"/>
                  </a:cubicBezTo>
                  <a:cubicBezTo>
                    <a:pt x="307" y="27"/>
                    <a:pt x="327" y="41"/>
                    <a:pt x="343" y="59"/>
                  </a:cubicBezTo>
                  <a:cubicBezTo>
                    <a:pt x="359" y="76"/>
                    <a:pt x="371" y="97"/>
                    <a:pt x="379" y="119"/>
                  </a:cubicBezTo>
                  <a:cubicBezTo>
                    <a:pt x="388" y="142"/>
                    <a:pt x="392" y="165"/>
                    <a:pt x="392" y="189"/>
                  </a:cubicBezTo>
                  <a:cubicBezTo>
                    <a:pt x="392" y="225"/>
                    <a:pt x="392" y="225"/>
                    <a:pt x="392" y="225"/>
                  </a:cubicBezTo>
                  <a:cubicBezTo>
                    <a:pt x="52" y="225"/>
                    <a:pt x="52" y="225"/>
                    <a:pt x="52" y="225"/>
                  </a:cubicBezTo>
                  <a:cubicBezTo>
                    <a:pt x="52" y="236"/>
                    <a:pt x="54" y="251"/>
                    <a:pt x="59" y="268"/>
                  </a:cubicBezTo>
                  <a:cubicBezTo>
                    <a:pt x="63" y="285"/>
                    <a:pt x="71" y="302"/>
                    <a:pt x="83" y="318"/>
                  </a:cubicBezTo>
                  <a:cubicBezTo>
                    <a:pt x="94" y="334"/>
                    <a:pt x="110" y="348"/>
                    <a:pt x="130" y="360"/>
                  </a:cubicBezTo>
                  <a:cubicBezTo>
                    <a:pt x="149" y="372"/>
                    <a:pt x="174" y="377"/>
                    <a:pt x="205" y="377"/>
                  </a:cubicBezTo>
                  <a:cubicBezTo>
                    <a:pt x="232" y="377"/>
                    <a:pt x="258" y="371"/>
                    <a:pt x="283" y="358"/>
                  </a:cubicBezTo>
                  <a:cubicBezTo>
                    <a:pt x="308" y="345"/>
                    <a:pt x="327" y="328"/>
                    <a:pt x="341" y="306"/>
                  </a:cubicBezTo>
                  <a:lnTo>
                    <a:pt x="379" y="338"/>
                  </a:lnTo>
                  <a:close/>
                  <a:moveTo>
                    <a:pt x="339" y="178"/>
                  </a:moveTo>
                  <a:cubicBezTo>
                    <a:pt x="339" y="160"/>
                    <a:pt x="335" y="143"/>
                    <a:pt x="328" y="127"/>
                  </a:cubicBezTo>
                  <a:cubicBezTo>
                    <a:pt x="321" y="112"/>
                    <a:pt x="311" y="98"/>
                    <a:pt x="298" y="86"/>
                  </a:cubicBezTo>
                  <a:cubicBezTo>
                    <a:pt x="286" y="74"/>
                    <a:pt x="271" y="64"/>
                    <a:pt x="254" y="57"/>
                  </a:cubicBezTo>
                  <a:cubicBezTo>
                    <a:pt x="237" y="50"/>
                    <a:pt x="218" y="47"/>
                    <a:pt x="199" y="47"/>
                  </a:cubicBezTo>
                  <a:cubicBezTo>
                    <a:pt x="171" y="47"/>
                    <a:pt x="147" y="53"/>
                    <a:pt x="128" y="64"/>
                  </a:cubicBezTo>
                  <a:cubicBezTo>
                    <a:pt x="109" y="76"/>
                    <a:pt x="94" y="89"/>
                    <a:pt x="83" y="105"/>
                  </a:cubicBezTo>
                  <a:cubicBezTo>
                    <a:pt x="72" y="120"/>
                    <a:pt x="64" y="134"/>
                    <a:pt x="59" y="149"/>
                  </a:cubicBezTo>
                  <a:cubicBezTo>
                    <a:pt x="55" y="163"/>
                    <a:pt x="52" y="173"/>
                    <a:pt x="52" y="178"/>
                  </a:cubicBezTo>
                  <a:lnTo>
                    <a:pt x="339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354263" y="2824163"/>
              <a:ext cx="681038" cy="1317625"/>
            </a:xfrm>
            <a:custGeom>
              <a:avLst/>
              <a:gdLst>
                <a:gd name="T0" fmla="*/ 4 w 215"/>
                <a:gd name="T1" fmla="*/ 124 h 414"/>
                <a:gd name="T2" fmla="*/ 3 w 215"/>
                <a:gd name="T3" fmla="*/ 96 h 414"/>
                <a:gd name="T4" fmla="*/ 2 w 215"/>
                <a:gd name="T5" fmla="*/ 63 h 414"/>
                <a:gd name="T6" fmla="*/ 1 w 215"/>
                <a:gd name="T7" fmla="*/ 32 h 414"/>
                <a:gd name="T8" fmla="*/ 0 w 215"/>
                <a:gd name="T9" fmla="*/ 10 h 414"/>
                <a:gd name="T10" fmla="*/ 52 w 215"/>
                <a:gd name="T11" fmla="*/ 10 h 414"/>
                <a:gd name="T12" fmla="*/ 53 w 215"/>
                <a:gd name="T13" fmla="*/ 54 h 414"/>
                <a:gd name="T14" fmla="*/ 56 w 215"/>
                <a:gd name="T15" fmla="*/ 81 h 414"/>
                <a:gd name="T16" fmla="*/ 107 w 215"/>
                <a:gd name="T17" fmla="*/ 22 h 414"/>
                <a:gd name="T18" fmla="*/ 184 w 215"/>
                <a:gd name="T19" fmla="*/ 0 h 414"/>
                <a:gd name="T20" fmla="*/ 199 w 215"/>
                <a:gd name="T21" fmla="*/ 1 h 414"/>
                <a:gd name="T22" fmla="*/ 215 w 215"/>
                <a:gd name="T23" fmla="*/ 4 h 414"/>
                <a:gd name="T24" fmla="*/ 209 w 215"/>
                <a:gd name="T25" fmla="*/ 56 h 414"/>
                <a:gd name="T26" fmla="*/ 189 w 215"/>
                <a:gd name="T27" fmla="*/ 52 h 414"/>
                <a:gd name="T28" fmla="*/ 130 w 215"/>
                <a:gd name="T29" fmla="*/ 63 h 414"/>
                <a:gd name="T30" fmla="*/ 88 w 215"/>
                <a:gd name="T31" fmla="*/ 93 h 414"/>
                <a:gd name="T32" fmla="*/ 64 w 215"/>
                <a:gd name="T33" fmla="*/ 138 h 414"/>
                <a:gd name="T34" fmla="*/ 56 w 215"/>
                <a:gd name="T35" fmla="*/ 194 h 414"/>
                <a:gd name="T36" fmla="*/ 56 w 215"/>
                <a:gd name="T37" fmla="*/ 414 h 414"/>
                <a:gd name="T38" fmla="*/ 4 w 215"/>
                <a:gd name="T39" fmla="*/ 414 h 414"/>
                <a:gd name="T40" fmla="*/ 4 w 215"/>
                <a:gd name="T41" fmla="*/ 12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414">
                  <a:moveTo>
                    <a:pt x="4" y="124"/>
                  </a:moveTo>
                  <a:cubicBezTo>
                    <a:pt x="4" y="116"/>
                    <a:pt x="4" y="107"/>
                    <a:pt x="3" y="96"/>
                  </a:cubicBezTo>
                  <a:cubicBezTo>
                    <a:pt x="3" y="86"/>
                    <a:pt x="2" y="75"/>
                    <a:pt x="2" y="63"/>
                  </a:cubicBezTo>
                  <a:cubicBezTo>
                    <a:pt x="2" y="52"/>
                    <a:pt x="1" y="42"/>
                    <a:pt x="1" y="32"/>
                  </a:cubicBezTo>
                  <a:cubicBezTo>
                    <a:pt x="0" y="23"/>
                    <a:pt x="0" y="15"/>
                    <a:pt x="0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25"/>
                    <a:pt x="53" y="40"/>
                    <a:pt x="53" y="54"/>
                  </a:cubicBezTo>
                  <a:cubicBezTo>
                    <a:pt x="54" y="68"/>
                    <a:pt x="54" y="77"/>
                    <a:pt x="56" y="81"/>
                  </a:cubicBezTo>
                  <a:cubicBezTo>
                    <a:pt x="69" y="57"/>
                    <a:pt x="86" y="38"/>
                    <a:pt x="107" y="22"/>
                  </a:cubicBezTo>
                  <a:cubicBezTo>
                    <a:pt x="128" y="7"/>
                    <a:pt x="154" y="0"/>
                    <a:pt x="184" y="0"/>
                  </a:cubicBezTo>
                  <a:cubicBezTo>
                    <a:pt x="189" y="0"/>
                    <a:pt x="195" y="0"/>
                    <a:pt x="199" y="1"/>
                  </a:cubicBezTo>
                  <a:cubicBezTo>
                    <a:pt x="204" y="2"/>
                    <a:pt x="210" y="3"/>
                    <a:pt x="215" y="4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2" y="53"/>
                    <a:pt x="195" y="52"/>
                    <a:pt x="189" y="52"/>
                  </a:cubicBezTo>
                  <a:cubicBezTo>
                    <a:pt x="166" y="52"/>
                    <a:pt x="146" y="56"/>
                    <a:pt x="130" y="63"/>
                  </a:cubicBezTo>
                  <a:cubicBezTo>
                    <a:pt x="113" y="70"/>
                    <a:pt x="99" y="80"/>
                    <a:pt x="88" y="93"/>
                  </a:cubicBezTo>
                  <a:cubicBezTo>
                    <a:pt x="78" y="106"/>
                    <a:pt x="70" y="121"/>
                    <a:pt x="64" y="138"/>
                  </a:cubicBezTo>
                  <a:cubicBezTo>
                    <a:pt x="59" y="155"/>
                    <a:pt x="56" y="174"/>
                    <a:pt x="56" y="194"/>
                  </a:cubicBezTo>
                  <a:cubicBezTo>
                    <a:pt x="56" y="414"/>
                    <a:pt x="56" y="414"/>
                    <a:pt x="56" y="414"/>
                  </a:cubicBezTo>
                  <a:cubicBezTo>
                    <a:pt x="4" y="414"/>
                    <a:pt x="4" y="414"/>
                    <a:pt x="4" y="414"/>
                  </a:cubicBezTo>
                  <a:lnTo>
                    <a:pt x="4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594100" y="2036763"/>
              <a:ext cx="168275" cy="2105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8308975" y="2824163"/>
              <a:ext cx="1360488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1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1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0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0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2" y="67"/>
                    <a:pt x="73" y="55"/>
                    <a:pt x="85" y="45"/>
                  </a:cubicBezTo>
                  <a:cubicBezTo>
                    <a:pt x="97" y="34"/>
                    <a:pt x="110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5" y="1"/>
                    <a:pt x="201" y="0"/>
                    <a:pt x="216" y="0"/>
                  </a:cubicBezTo>
                  <a:cubicBezTo>
                    <a:pt x="247" y="0"/>
                    <a:pt x="275" y="5"/>
                    <a:pt x="301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2" y="101"/>
                    <a:pt x="413" y="127"/>
                  </a:cubicBezTo>
                  <a:cubicBezTo>
                    <a:pt x="423" y="153"/>
                    <a:pt x="429" y="181"/>
                    <a:pt x="429" y="212"/>
                  </a:cubicBezTo>
                  <a:cubicBezTo>
                    <a:pt x="429" y="243"/>
                    <a:pt x="423" y="272"/>
                    <a:pt x="413" y="297"/>
                  </a:cubicBezTo>
                  <a:cubicBezTo>
                    <a:pt x="402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1" y="409"/>
                  </a:cubicBezTo>
                  <a:cubicBezTo>
                    <a:pt x="275" y="419"/>
                    <a:pt x="247" y="425"/>
                    <a:pt x="216" y="425"/>
                  </a:cubicBezTo>
                  <a:cubicBezTo>
                    <a:pt x="201" y="425"/>
                    <a:pt x="185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0" y="398"/>
                    <a:pt x="97" y="390"/>
                    <a:pt x="85" y="380"/>
                  </a:cubicBezTo>
                  <a:cubicBezTo>
                    <a:pt x="73" y="369"/>
                    <a:pt x="62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0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1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2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2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1" y="81"/>
                    <a:pt x="96" y="95"/>
                  </a:cubicBezTo>
                  <a:cubicBezTo>
                    <a:pt x="81" y="110"/>
                    <a:pt x="69" y="128"/>
                    <a:pt x="60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11971338" y="2789238"/>
              <a:ext cx="1400175" cy="1389063"/>
            </a:xfrm>
            <a:custGeom>
              <a:avLst/>
              <a:gdLst>
                <a:gd name="T0" fmla="*/ 0 w 441"/>
                <a:gd name="T1" fmla="*/ 218 h 436"/>
                <a:gd name="T2" fmla="*/ 17 w 441"/>
                <a:gd name="T3" fmla="*/ 133 h 436"/>
                <a:gd name="T4" fmla="*/ 64 w 441"/>
                <a:gd name="T5" fmla="*/ 64 h 436"/>
                <a:gd name="T6" fmla="*/ 134 w 441"/>
                <a:gd name="T7" fmla="*/ 17 h 436"/>
                <a:gd name="T8" fmla="*/ 220 w 441"/>
                <a:gd name="T9" fmla="*/ 0 h 436"/>
                <a:gd name="T10" fmla="*/ 307 w 441"/>
                <a:gd name="T11" fmla="*/ 17 h 436"/>
                <a:gd name="T12" fmla="*/ 377 w 441"/>
                <a:gd name="T13" fmla="*/ 64 h 436"/>
                <a:gd name="T14" fmla="*/ 424 w 441"/>
                <a:gd name="T15" fmla="*/ 133 h 436"/>
                <a:gd name="T16" fmla="*/ 441 w 441"/>
                <a:gd name="T17" fmla="*/ 218 h 436"/>
                <a:gd name="T18" fmla="*/ 424 w 441"/>
                <a:gd name="T19" fmla="*/ 303 h 436"/>
                <a:gd name="T20" fmla="*/ 377 w 441"/>
                <a:gd name="T21" fmla="*/ 372 h 436"/>
                <a:gd name="T22" fmla="*/ 307 w 441"/>
                <a:gd name="T23" fmla="*/ 419 h 436"/>
                <a:gd name="T24" fmla="*/ 220 w 441"/>
                <a:gd name="T25" fmla="*/ 436 h 436"/>
                <a:gd name="T26" fmla="*/ 134 w 441"/>
                <a:gd name="T27" fmla="*/ 419 h 436"/>
                <a:gd name="T28" fmla="*/ 64 w 441"/>
                <a:gd name="T29" fmla="*/ 372 h 436"/>
                <a:gd name="T30" fmla="*/ 17 w 441"/>
                <a:gd name="T31" fmla="*/ 303 h 436"/>
                <a:gd name="T32" fmla="*/ 0 w 441"/>
                <a:gd name="T33" fmla="*/ 218 h 436"/>
                <a:gd name="T34" fmla="*/ 84 w 441"/>
                <a:gd name="T35" fmla="*/ 218 h 436"/>
                <a:gd name="T36" fmla="*/ 93 w 441"/>
                <a:gd name="T37" fmla="*/ 276 h 436"/>
                <a:gd name="T38" fmla="*/ 121 w 441"/>
                <a:gd name="T39" fmla="*/ 322 h 436"/>
                <a:gd name="T40" fmla="*/ 163 w 441"/>
                <a:gd name="T41" fmla="*/ 351 h 436"/>
                <a:gd name="T42" fmla="*/ 220 w 441"/>
                <a:gd name="T43" fmla="*/ 362 h 436"/>
                <a:gd name="T44" fmla="*/ 277 w 441"/>
                <a:gd name="T45" fmla="*/ 351 h 436"/>
                <a:gd name="T46" fmla="*/ 320 w 441"/>
                <a:gd name="T47" fmla="*/ 322 h 436"/>
                <a:gd name="T48" fmla="*/ 347 w 441"/>
                <a:gd name="T49" fmla="*/ 276 h 436"/>
                <a:gd name="T50" fmla="*/ 357 w 441"/>
                <a:gd name="T51" fmla="*/ 218 h 436"/>
                <a:gd name="T52" fmla="*/ 347 w 441"/>
                <a:gd name="T53" fmla="*/ 160 h 436"/>
                <a:gd name="T54" fmla="*/ 320 w 441"/>
                <a:gd name="T55" fmla="*/ 114 h 436"/>
                <a:gd name="T56" fmla="*/ 277 w 441"/>
                <a:gd name="T57" fmla="*/ 85 h 436"/>
                <a:gd name="T58" fmla="*/ 220 w 441"/>
                <a:gd name="T59" fmla="*/ 74 h 436"/>
                <a:gd name="T60" fmla="*/ 163 w 441"/>
                <a:gd name="T61" fmla="*/ 85 h 436"/>
                <a:gd name="T62" fmla="*/ 121 w 441"/>
                <a:gd name="T63" fmla="*/ 114 h 436"/>
                <a:gd name="T64" fmla="*/ 93 w 441"/>
                <a:gd name="T65" fmla="*/ 160 h 436"/>
                <a:gd name="T66" fmla="*/ 84 w 441"/>
                <a:gd name="T67" fmla="*/ 21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1" h="436">
                  <a:moveTo>
                    <a:pt x="0" y="218"/>
                  </a:moveTo>
                  <a:cubicBezTo>
                    <a:pt x="0" y="188"/>
                    <a:pt x="6" y="159"/>
                    <a:pt x="17" y="133"/>
                  </a:cubicBezTo>
                  <a:cubicBezTo>
                    <a:pt x="28" y="107"/>
                    <a:pt x="44" y="84"/>
                    <a:pt x="64" y="64"/>
                  </a:cubicBezTo>
                  <a:cubicBezTo>
                    <a:pt x="84" y="44"/>
                    <a:pt x="107" y="29"/>
                    <a:pt x="134" y="17"/>
                  </a:cubicBezTo>
                  <a:cubicBezTo>
                    <a:pt x="161" y="6"/>
                    <a:pt x="189" y="0"/>
                    <a:pt x="220" y="0"/>
                  </a:cubicBez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7" y="44"/>
                    <a:pt x="377" y="64"/>
                  </a:cubicBezTo>
                  <a:cubicBezTo>
                    <a:pt x="397" y="84"/>
                    <a:pt x="412" y="107"/>
                    <a:pt x="424" y="133"/>
                  </a:cubicBezTo>
                  <a:cubicBezTo>
                    <a:pt x="435" y="159"/>
                    <a:pt x="441" y="188"/>
                    <a:pt x="441" y="218"/>
                  </a:cubicBezTo>
                  <a:cubicBezTo>
                    <a:pt x="441" y="248"/>
                    <a:pt x="435" y="277"/>
                    <a:pt x="424" y="303"/>
                  </a:cubicBezTo>
                  <a:cubicBezTo>
                    <a:pt x="412" y="330"/>
                    <a:pt x="397" y="353"/>
                    <a:pt x="377" y="372"/>
                  </a:cubicBezTo>
                  <a:cubicBezTo>
                    <a:pt x="357" y="392"/>
                    <a:pt x="334" y="407"/>
                    <a:pt x="307" y="419"/>
                  </a:cubicBezTo>
                  <a:cubicBezTo>
                    <a:pt x="280" y="430"/>
                    <a:pt x="251" y="436"/>
                    <a:pt x="220" y="436"/>
                  </a:cubicBezTo>
                  <a:cubicBezTo>
                    <a:pt x="189" y="436"/>
                    <a:pt x="161" y="430"/>
                    <a:pt x="134" y="419"/>
                  </a:cubicBezTo>
                  <a:cubicBezTo>
                    <a:pt x="107" y="407"/>
                    <a:pt x="84" y="392"/>
                    <a:pt x="64" y="372"/>
                  </a:cubicBezTo>
                  <a:cubicBezTo>
                    <a:pt x="44" y="353"/>
                    <a:pt x="28" y="330"/>
                    <a:pt x="17" y="303"/>
                  </a:cubicBezTo>
                  <a:cubicBezTo>
                    <a:pt x="6" y="277"/>
                    <a:pt x="0" y="248"/>
                    <a:pt x="0" y="218"/>
                  </a:cubicBezTo>
                  <a:close/>
                  <a:moveTo>
                    <a:pt x="84" y="218"/>
                  </a:moveTo>
                  <a:cubicBezTo>
                    <a:pt x="84" y="239"/>
                    <a:pt x="87" y="258"/>
                    <a:pt x="93" y="276"/>
                  </a:cubicBezTo>
                  <a:cubicBezTo>
                    <a:pt x="100" y="294"/>
                    <a:pt x="109" y="309"/>
                    <a:pt x="121" y="322"/>
                  </a:cubicBezTo>
                  <a:cubicBezTo>
                    <a:pt x="132" y="334"/>
                    <a:pt x="147" y="344"/>
                    <a:pt x="163" y="351"/>
                  </a:cubicBezTo>
                  <a:cubicBezTo>
                    <a:pt x="180" y="359"/>
                    <a:pt x="199" y="362"/>
                    <a:pt x="220" y="362"/>
                  </a:cubicBezTo>
                  <a:cubicBezTo>
                    <a:pt x="241" y="362"/>
                    <a:pt x="260" y="359"/>
                    <a:pt x="277" y="351"/>
                  </a:cubicBezTo>
                  <a:cubicBezTo>
                    <a:pt x="294" y="344"/>
                    <a:pt x="308" y="334"/>
                    <a:pt x="320" y="322"/>
                  </a:cubicBezTo>
                  <a:cubicBezTo>
                    <a:pt x="332" y="309"/>
                    <a:pt x="341" y="294"/>
                    <a:pt x="347" y="276"/>
                  </a:cubicBezTo>
                  <a:cubicBezTo>
                    <a:pt x="354" y="258"/>
                    <a:pt x="357" y="239"/>
                    <a:pt x="357" y="218"/>
                  </a:cubicBezTo>
                  <a:cubicBezTo>
                    <a:pt x="357" y="197"/>
                    <a:pt x="354" y="178"/>
                    <a:pt x="347" y="160"/>
                  </a:cubicBezTo>
                  <a:cubicBezTo>
                    <a:pt x="341" y="142"/>
                    <a:pt x="332" y="127"/>
                    <a:pt x="320" y="114"/>
                  </a:cubicBezTo>
                  <a:cubicBezTo>
                    <a:pt x="308" y="102"/>
                    <a:pt x="294" y="92"/>
                    <a:pt x="277" y="85"/>
                  </a:cubicBezTo>
                  <a:cubicBezTo>
                    <a:pt x="260" y="77"/>
                    <a:pt x="241" y="74"/>
                    <a:pt x="220" y="74"/>
                  </a:cubicBezTo>
                  <a:cubicBezTo>
                    <a:pt x="199" y="74"/>
                    <a:pt x="180" y="77"/>
                    <a:pt x="163" y="85"/>
                  </a:cubicBezTo>
                  <a:cubicBezTo>
                    <a:pt x="147" y="92"/>
                    <a:pt x="132" y="102"/>
                    <a:pt x="121" y="114"/>
                  </a:cubicBezTo>
                  <a:cubicBezTo>
                    <a:pt x="109" y="127"/>
                    <a:pt x="100" y="142"/>
                    <a:pt x="93" y="160"/>
                  </a:cubicBezTo>
                  <a:cubicBezTo>
                    <a:pt x="87" y="178"/>
                    <a:pt x="84" y="197"/>
                    <a:pt x="84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13938250" y="2789238"/>
              <a:ext cx="1168400" cy="1352550"/>
            </a:xfrm>
            <a:custGeom>
              <a:avLst/>
              <a:gdLst>
                <a:gd name="T0" fmla="*/ 0 w 368"/>
                <a:gd name="T1" fmla="*/ 11 h 425"/>
                <a:gd name="T2" fmla="*/ 79 w 368"/>
                <a:gd name="T3" fmla="*/ 11 h 425"/>
                <a:gd name="T4" fmla="*/ 79 w 368"/>
                <a:gd name="T5" fmla="*/ 74 h 425"/>
                <a:gd name="T6" fmla="*/ 81 w 368"/>
                <a:gd name="T7" fmla="*/ 74 h 425"/>
                <a:gd name="T8" fmla="*/ 132 w 368"/>
                <a:gd name="T9" fmla="*/ 21 h 425"/>
                <a:gd name="T10" fmla="*/ 217 w 368"/>
                <a:gd name="T11" fmla="*/ 0 h 425"/>
                <a:gd name="T12" fmla="*/ 274 w 368"/>
                <a:gd name="T13" fmla="*/ 9 h 425"/>
                <a:gd name="T14" fmla="*/ 323 w 368"/>
                <a:gd name="T15" fmla="*/ 38 h 425"/>
                <a:gd name="T16" fmla="*/ 355 w 368"/>
                <a:gd name="T17" fmla="*/ 87 h 425"/>
                <a:gd name="T18" fmla="*/ 368 w 368"/>
                <a:gd name="T19" fmla="*/ 158 h 425"/>
                <a:gd name="T20" fmla="*/ 368 w 368"/>
                <a:gd name="T21" fmla="*/ 425 h 425"/>
                <a:gd name="T22" fmla="*/ 289 w 368"/>
                <a:gd name="T23" fmla="*/ 425 h 425"/>
                <a:gd name="T24" fmla="*/ 289 w 368"/>
                <a:gd name="T25" fmla="*/ 180 h 425"/>
                <a:gd name="T26" fmla="*/ 281 w 368"/>
                <a:gd name="T27" fmla="*/ 131 h 425"/>
                <a:gd name="T28" fmla="*/ 260 w 368"/>
                <a:gd name="T29" fmla="*/ 98 h 425"/>
                <a:gd name="T30" fmla="*/ 230 w 368"/>
                <a:gd name="T31" fmla="*/ 79 h 425"/>
                <a:gd name="T32" fmla="*/ 194 w 368"/>
                <a:gd name="T33" fmla="*/ 74 h 425"/>
                <a:gd name="T34" fmla="*/ 149 w 368"/>
                <a:gd name="T35" fmla="*/ 81 h 425"/>
                <a:gd name="T36" fmla="*/ 112 w 368"/>
                <a:gd name="T37" fmla="*/ 106 h 425"/>
                <a:gd name="T38" fmla="*/ 88 w 368"/>
                <a:gd name="T39" fmla="*/ 150 h 425"/>
                <a:gd name="T40" fmla="*/ 79 w 368"/>
                <a:gd name="T41" fmla="*/ 212 h 425"/>
                <a:gd name="T42" fmla="*/ 79 w 368"/>
                <a:gd name="T43" fmla="*/ 425 h 425"/>
                <a:gd name="T44" fmla="*/ 0 w 368"/>
                <a:gd name="T45" fmla="*/ 425 h 425"/>
                <a:gd name="T46" fmla="*/ 0 w 368"/>
                <a:gd name="T47" fmla="*/ 1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8" h="425">
                  <a:moveTo>
                    <a:pt x="0" y="11"/>
                  </a:moveTo>
                  <a:cubicBezTo>
                    <a:pt x="79" y="11"/>
                    <a:pt x="79" y="11"/>
                    <a:pt x="79" y="11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91" y="52"/>
                    <a:pt x="108" y="34"/>
                    <a:pt x="132" y="21"/>
                  </a:cubicBezTo>
                  <a:cubicBezTo>
                    <a:pt x="157" y="7"/>
                    <a:pt x="185" y="0"/>
                    <a:pt x="217" y="0"/>
                  </a:cubicBezTo>
                  <a:cubicBezTo>
                    <a:pt x="237" y="0"/>
                    <a:pt x="256" y="3"/>
                    <a:pt x="274" y="9"/>
                  </a:cubicBezTo>
                  <a:cubicBezTo>
                    <a:pt x="293" y="15"/>
                    <a:pt x="309" y="25"/>
                    <a:pt x="323" y="38"/>
                  </a:cubicBezTo>
                  <a:cubicBezTo>
                    <a:pt x="336" y="51"/>
                    <a:pt x="347" y="67"/>
                    <a:pt x="355" y="87"/>
                  </a:cubicBezTo>
                  <a:cubicBezTo>
                    <a:pt x="364" y="107"/>
                    <a:pt x="368" y="131"/>
                    <a:pt x="368" y="158"/>
                  </a:cubicBezTo>
                  <a:cubicBezTo>
                    <a:pt x="368" y="425"/>
                    <a:pt x="368" y="425"/>
                    <a:pt x="368" y="425"/>
                  </a:cubicBezTo>
                  <a:cubicBezTo>
                    <a:pt x="289" y="425"/>
                    <a:pt x="289" y="425"/>
                    <a:pt x="289" y="425"/>
                  </a:cubicBezTo>
                  <a:cubicBezTo>
                    <a:pt x="289" y="180"/>
                    <a:pt x="289" y="180"/>
                    <a:pt x="289" y="180"/>
                  </a:cubicBezTo>
                  <a:cubicBezTo>
                    <a:pt x="289" y="161"/>
                    <a:pt x="286" y="145"/>
                    <a:pt x="281" y="131"/>
                  </a:cubicBezTo>
                  <a:cubicBezTo>
                    <a:pt x="276" y="117"/>
                    <a:pt x="269" y="106"/>
                    <a:pt x="260" y="98"/>
                  </a:cubicBezTo>
                  <a:cubicBezTo>
                    <a:pt x="251" y="89"/>
                    <a:pt x="241" y="83"/>
                    <a:pt x="230" y="79"/>
                  </a:cubicBezTo>
                  <a:cubicBezTo>
                    <a:pt x="218" y="76"/>
                    <a:pt x="207" y="74"/>
                    <a:pt x="194" y="74"/>
                  </a:cubicBezTo>
                  <a:cubicBezTo>
                    <a:pt x="178" y="74"/>
                    <a:pt x="163" y="76"/>
                    <a:pt x="149" y="81"/>
                  </a:cubicBezTo>
                  <a:cubicBezTo>
                    <a:pt x="135" y="87"/>
                    <a:pt x="123" y="95"/>
                    <a:pt x="112" y="106"/>
                  </a:cubicBezTo>
                  <a:cubicBezTo>
                    <a:pt x="102" y="118"/>
                    <a:pt x="94" y="132"/>
                    <a:pt x="88" y="150"/>
                  </a:cubicBezTo>
                  <a:cubicBezTo>
                    <a:pt x="82" y="167"/>
                    <a:pt x="79" y="188"/>
                    <a:pt x="79" y="212"/>
                  </a:cubicBezTo>
                  <a:cubicBezTo>
                    <a:pt x="79" y="425"/>
                    <a:pt x="79" y="425"/>
                    <a:pt x="79" y="425"/>
                  </a:cubicBezTo>
                  <a:cubicBezTo>
                    <a:pt x="0" y="425"/>
                    <a:pt x="0" y="425"/>
                    <a:pt x="0" y="425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15662275" y="2789238"/>
              <a:ext cx="1320800" cy="1389063"/>
            </a:xfrm>
            <a:custGeom>
              <a:avLst/>
              <a:gdLst>
                <a:gd name="T0" fmla="*/ 84 w 416"/>
                <a:gd name="T1" fmla="*/ 247 h 436"/>
                <a:gd name="T2" fmla="*/ 96 w 416"/>
                <a:gd name="T3" fmla="*/ 296 h 436"/>
                <a:gd name="T4" fmla="*/ 127 w 416"/>
                <a:gd name="T5" fmla="*/ 334 h 436"/>
                <a:gd name="T6" fmla="*/ 171 w 416"/>
                <a:gd name="T7" fmla="*/ 359 h 436"/>
                <a:gd name="T8" fmla="*/ 224 w 416"/>
                <a:gd name="T9" fmla="*/ 368 h 436"/>
                <a:gd name="T10" fmla="*/ 288 w 416"/>
                <a:gd name="T11" fmla="*/ 350 h 436"/>
                <a:gd name="T12" fmla="*/ 337 w 416"/>
                <a:gd name="T13" fmla="*/ 305 h 436"/>
                <a:gd name="T14" fmla="*/ 397 w 416"/>
                <a:gd name="T15" fmla="*/ 351 h 436"/>
                <a:gd name="T16" fmla="*/ 213 w 416"/>
                <a:gd name="T17" fmla="*/ 436 h 436"/>
                <a:gd name="T18" fmla="*/ 124 w 416"/>
                <a:gd name="T19" fmla="*/ 419 h 436"/>
                <a:gd name="T20" fmla="*/ 57 w 416"/>
                <a:gd name="T21" fmla="*/ 373 h 436"/>
                <a:gd name="T22" fmla="*/ 15 w 416"/>
                <a:gd name="T23" fmla="*/ 304 h 436"/>
                <a:gd name="T24" fmla="*/ 0 w 416"/>
                <a:gd name="T25" fmla="*/ 218 h 436"/>
                <a:gd name="T26" fmla="*/ 16 w 416"/>
                <a:gd name="T27" fmla="*/ 132 h 436"/>
                <a:gd name="T28" fmla="*/ 61 w 416"/>
                <a:gd name="T29" fmla="*/ 63 h 436"/>
                <a:gd name="T30" fmla="*/ 128 w 416"/>
                <a:gd name="T31" fmla="*/ 17 h 436"/>
                <a:gd name="T32" fmla="*/ 214 w 416"/>
                <a:gd name="T33" fmla="*/ 0 h 436"/>
                <a:gd name="T34" fmla="*/ 307 w 416"/>
                <a:gd name="T35" fmla="*/ 19 h 436"/>
                <a:gd name="T36" fmla="*/ 370 w 416"/>
                <a:gd name="T37" fmla="*/ 70 h 436"/>
                <a:gd name="T38" fmla="*/ 405 w 416"/>
                <a:gd name="T39" fmla="*/ 140 h 436"/>
                <a:gd name="T40" fmla="*/ 416 w 416"/>
                <a:gd name="T41" fmla="*/ 219 h 436"/>
                <a:gd name="T42" fmla="*/ 416 w 416"/>
                <a:gd name="T43" fmla="*/ 247 h 436"/>
                <a:gd name="T44" fmla="*/ 84 w 416"/>
                <a:gd name="T45" fmla="*/ 247 h 436"/>
                <a:gd name="T46" fmla="*/ 332 w 416"/>
                <a:gd name="T47" fmla="*/ 184 h 436"/>
                <a:gd name="T48" fmla="*/ 324 w 416"/>
                <a:gd name="T49" fmla="*/ 136 h 436"/>
                <a:gd name="T50" fmla="*/ 302 w 416"/>
                <a:gd name="T51" fmla="*/ 98 h 436"/>
                <a:gd name="T52" fmla="*/ 264 w 416"/>
                <a:gd name="T53" fmla="*/ 72 h 436"/>
                <a:gd name="T54" fmla="*/ 212 w 416"/>
                <a:gd name="T55" fmla="*/ 63 h 436"/>
                <a:gd name="T56" fmla="*/ 159 w 416"/>
                <a:gd name="T57" fmla="*/ 74 h 436"/>
                <a:gd name="T58" fmla="*/ 119 w 416"/>
                <a:gd name="T59" fmla="*/ 102 h 436"/>
                <a:gd name="T60" fmla="*/ 93 w 416"/>
                <a:gd name="T61" fmla="*/ 141 h 436"/>
                <a:gd name="T62" fmla="*/ 84 w 416"/>
                <a:gd name="T63" fmla="*/ 184 h 436"/>
                <a:gd name="T64" fmla="*/ 332 w 416"/>
                <a:gd name="T65" fmla="*/ 18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436">
                  <a:moveTo>
                    <a:pt x="84" y="247"/>
                  </a:moveTo>
                  <a:cubicBezTo>
                    <a:pt x="84" y="265"/>
                    <a:pt x="88" y="281"/>
                    <a:pt x="96" y="296"/>
                  </a:cubicBezTo>
                  <a:cubicBezTo>
                    <a:pt x="103" y="311"/>
                    <a:pt x="114" y="324"/>
                    <a:pt x="127" y="334"/>
                  </a:cubicBezTo>
                  <a:cubicBezTo>
                    <a:pt x="139" y="345"/>
                    <a:pt x="154" y="353"/>
                    <a:pt x="171" y="359"/>
                  </a:cubicBezTo>
                  <a:cubicBezTo>
                    <a:pt x="188" y="365"/>
                    <a:pt x="206" y="368"/>
                    <a:pt x="224" y="368"/>
                  </a:cubicBezTo>
                  <a:cubicBezTo>
                    <a:pt x="248" y="368"/>
                    <a:pt x="269" y="362"/>
                    <a:pt x="288" y="350"/>
                  </a:cubicBezTo>
                  <a:cubicBezTo>
                    <a:pt x="306" y="339"/>
                    <a:pt x="322" y="324"/>
                    <a:pt x="337" y="305"/>
                  </a:cubicBezTo>
                  <a:cubicBezTo>
                    <a:pt x="397" y="351"/>
                    <a:pt x="397" y="351"/>
                    <a:pt x="397" y="351"/>
                  </a:cubicBezTo>
                  <a:cubicBezTo>
                    <a:pt x="353" y="407"/>
                    <a:pt x="292" y="436"/>
                    <a:pt x="213" y="436"/>
                  </a:cubicBezTo>
                  <a:cubicBezTo>
                    <a:pt x="181" y="436"/>
                    <a:pt x="151" y="430"/>
                    <a:pt x="124" y="419"/>
                  </a:cubicBezTo>
                  <a:cubicBezTo>
                    <a:pt x="98" y="408"/>
                    <a:pt x="75" y="393"/>
                    <a:pt x="57" y="373"/>
                  </a:cubicBezTo>
                  <a:cubicBezTo>
                    <a:pt x="39" y="354"/>
                    <a:pt x="25" y="331"/>
                    <a:pt x="15" y="304"/>
                  </a:cubicBezTo>
                  <a:cubicBezTo>
                    <a:pt x="5" y="278"/>
                    <a:pt x="0" y="249"/>
                    <a:pt x="0" y="218"/>
                  </a:cubicBezTo>
                  <a:cubicBezTo>
                    <a:pt x="0" y="187"/>
                    <a:pt x="5" y="158"/>
                    <a:pt x="16" y="132"/>
                  </a:cubicBezTo>
                  <a:cubicBezTo>
                    <a:pt x="27" y="105"/>
                    <a:pt x="42" y="82"/>
                    <a:pt x="61" y="63"/>
                  </a:cubicBezTo>
                  <a:cubicBezTo>
                    <a:pt x="80" y="43"/>
                    <a:pt x="102" y="28"/>
                    <a:pt x="128" y="17"/>
                  </a:cubicBezTo>
                  <a:cubicBezTo>
                    <a:pt x="155" y="6"/>
                    <a:pt x="183" y="0"/>
                    <a:pt x="214" y="0"/>
                  </a:cubicBezTo>
                  <a:cubicBezTo>
                    <a:pt x="251" y="0"/>
                    <a:pt x="282" y="7"/>
                    <a:pt x="307" y="19"/>
                  </a:cubicBezTo>
                  <a:cubicBezTo>
                    <a:pt x="333" y="32"/>
                    <a:pt x="353" y="49"/>
                    <a:pt x="370" y="70"/>
                  </a:cubicBezTo>
                  <a:cubicBezTo>
                    <a:pt x="386" y="90"/>
                    <a:pt x="398" y="114"/>
                    <a:pt x="405" y="140"/>
                  </a:cubicBezTo>
                  <a:cubicBezTo>
                    <a:pt x="412" y="166"/>
                    <a:pt x="416" y="192"/>
                    <a:pt x="416" y="219"/>
                  </a:cubicBezTo>
                  <a:cubicBezTo>
                    <a:pt x="416" y="247"/>
                    <a:pt x="416" y="247"/>
                    <a:pt x="416" y="247"/>
                  </a:cubicBezTo>
                  <a:lnTo>
                    <a:pt x="84" y="247"/>
                  </a:lnTo>
                  <a:close/>
                  <a:moveTo>
                    <a:pt x="332" y="184"/>
                  </a:moveTo>
                  <a:cubicBezTo>
                    <a:pt x="332" y="166"/>
                    <a:pt x="329" y="150"/>
                    <a:pt x="324" y="136"/>
                  </a:cubicBezTo>
                  <a:cubicBezTo>
                    <a:pt x="319" y="121"/>
                    <a:pt x="311" y="108"/>
                    <a:pt x="302" y="98"/>
                  </a:cubicBezTo>
                  <a:cubicBezTo>
                    <a:pt x="292" y="87"/>
                    <a:pt x="279" y="78"/>
                    <a:pt x="264" y="72"/>
                  </a:cubicBezTo>
                  <a:cubicBezTo>
                    <a:pt x="250" y="66"/>
                    <a:pt x="232" y="63"/>
                    <a:pt x="212" y="63"/>
                  </a:cubicBezTo>
                  <a:cubicBezTo>
                    <a:pt x="193" y="63"/>
                    <a:pt x="175" y="67"/>
                    <a:pt x="159" y="74"/>
                  </a:cubicBezTo>
                  <a:cubicBezTo>
                    <a:pt x="143" y="81"/>
                    <a:pt x="130" y="91"/>
                    <a:pt x="119" y="102"/>
                  </a:cubicBezTo>
                  <a:cubicBezTo>
                    <a:pt x="108" y="114"/>
                    <a:pt x="99" y="127"/>
                    <a:pt x="93" y="141"/>
                  </a:cubicBezTo>
                  <a:cubicBezTo>
                    <a:pt x="87" y="156"/>
                    <a:pt x="84" y="170"/>
                    <a:pt x="84" y="184"/>
                  </a:cubicBezTo>
                  <a:lnTo>
                    <a:pt x="332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4260850" y="2660651"/>
              <a:ext cx="3559175" cy="1727200"/>
            </a:xfrm>
            <a:custGeom>
              <a:avLst/>
              <a:gdLst>
                <a:gd name="T0" fmla="*/ 502 w 1121"/>
                <a:gd name="T1" fmla="*/ 271 h 542"/>
                <a:gd name="T2" fmla="*/ 386 w 1121"/>
                <a:gd name="T3" fmla="*/ 155 h 542"/>
                <a:gd name="T4" fmla="*/ 155 w 1121"/>
                <a:gd name="T5" fmla="*/ 155 h 542"/>
                <a:gd name="T6" fmla="*/ 155 w 1121"/>
                <a:gd name="T7" fmla="*/ 386 h 542"/>
                <a:gd name="T8" fmla="*/ 386 w 1121"/>
                <a:gd name="T9" fmla="*/ 386 h 542"/>
                <a:gd name="T10" fmla="*/ 502 w 1121"/>
                <a:gd name="T11" fmla="*/ 271 h 542"/>
                <a:gd name="T12" fmla="*/ 620 w 1121"/>
                <a:gd name="T13" fmla="*/ 271 h 542"/>
                <a:gd name="T14" fmla="*/ 735 w 1121"/>
                <a:gd name="T15" fmla="*/ 155 h 542"/>
                <a:gd name="T16" fmla="*/ 966 w 1121"/>
                <a:gd name="T17" fmla="*/ 155 h 542"/>
                <a:gd name="T18" fmla="*/ 966 w 1121"/>
                <a:gd name="T19" fmla="*/ 386 h 542"/>
                <a:gd name="T20" fmla="*/ 735 w 1121"/>
                <a:gd name="T21" fmla="*/ 386 h 542"/>
                <a:gd name="T22" fmla="*/ 620 w 1121"/>
                <a:gd name="T23" fmla="*/ 271 h 542"/>
                <a:gd name="T24" fmla="*/ 445 w 1121"/>
                <a:gd name="T25" fmla="*/ 445 h 542"/>
                <a:gd name="T26" fmla="*/ 96 w 1121"/>
                <a:gd name="T27" fmla="*/ 445 h 542"/>
                <a:gd name="T28" fmla="*/ 96 w 1121"/>
                <a:gd name="T29" fmla="*/ 96 h 542"/>
                <a:gd name="T30" fmla="*/ 445 w 1121"/>
                <a:gd name="T31" fmla="*/ 96 h 542"/>
                <a:gd name="T32" fmla="*/ 561 w 1121"/>
                <a:gd name="T33" fmla="*/ 212 h 542"/>
                <a:gd name="T34" fmla="*/ 676 w 1121"/>
                <a:gd name="T35" fmla="*/ 96 h 542"/>
                <a:gd name="T36" fmla="*/ 1025 w 1121"/>
                <a:gd name="T37" fmla="*/ 96 h 542"/>
                <a:gd name="T38" fmla="*/ 1025 w 1121"/>
                <a:gd name="T39" fmla="*/ 445 h 542"/>
                <a:gd name="T40" fmla="*/ 676 w 1121"/>
                <a:gd name="T41" fmla="*/ 445 h 542"/>
                <a:gd name="T42" fmla="*/ 561 w 1121"/>
                <a:gd name="T43" fmla="*/ 330 h 542"/>
                <a:gd name="T44" fmla="*/ 445 w 1121"/>
                <a:gd name="T45" fmla="*/ 445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1" h="542">
                  <a:moveTo>
                    <a:pt x="502" y="271"/>
                  </a:moveTo>
                  <a:cubicBezTo>
                    <a:pt x="386" y="155"/>
                    <a:pt x="386" y="155"/>
                    <a:pt x="386" y="155"/>
                  </a:cubicBezTo>
                  <a:cubicBezTo>
                    <a:pt x="322" y="92"/>
                    <a:pt x="219" y="92"/>
                    <a:pt x="155" y="155"/>
                  </a:cubicBezTo>
                  <a:cubicBezTo>
                    <a:pt x="91" y="219"/>
                    <a:pt x="91" y="323"/>
                    <a:pt x="155" y="386"/>
                  </a:cubicBezTo>
                  <a:cubicBezTo>
                    <a:pt x="219" y="450"/>
                    <a:pt x="322" y="450"/>
                    <a:pt x="386" y="386"/>
                  </a:cubicBezTo>
                  <a:lnTo>
                    <a:pt x="502" y="271"/>
                  </a:lnTo>
                  <a:close/>
                  <a:moveTo>
                    <a:pt x="620" y="271"/>
                  </a:moveTo>
                  <a:cubicBezTo>
                    <a:pt x="735" y="155"/>
                    <a:pt x="735" y="155"/>
                    <a:pt x="735" y="155"/>
                  </a:cubicBezTo>
                  <a:cubicBezTo>
                    <a:pt x="799" y="92"/>
                    <a:pt x="902" y="92"/>
                    <a:pt x="966" y="155"/>
                  </a:cubicBezTo>
                  <a:cubicBezTo>
                    <a:pt x="1030" y="219"/>
                    <a:pt x="1030" y="323"/>
                    <a:pt x="966" y="386"/>
                  </a:cubicBezTo>
                  <a:cubicBezTo>
                    <a:pt x="902" y="450"/>
                    <a:pt x="799" y="450"/>
                    <a:pt x="735" y="386"/>
                  </a:cubicBezTo>
                  <a:lnTo>
                    <a:pt x="620" y="271"/>
                  </a:lnTo>
                  <a:close/>
                  <a:moveTo>
                    <a:pt x="445" y="445"/>
                  </a:moveTo>
                  <a:cubicBezTo>
                    <a:pt x="349" y="542"/>
                    <a:pt x="193" y="542"/>
                    <a:pt x="96" y="445"/>
                  </a:cubicBezTo>
                  <a:cubicBezTo>
                    <a:pt x="0" y="349"/>
                    <a:pt x="0" y="193"/>
                    <a:pt x="96" y="96"/>
                  </a:cubicBezTo>
                  <a:cubicBezTo>
                    <a:pt x="193" y="0"/>
                    <a:pt x="349" y="0"/>
                    <a:pt x="445" y="96"/>
                  </a:cubicBezTo>
                  <a:cubicBezTo>
                    <a:pt x="561" y="212"/>
                    <a:pt x="561" y="212"/>
                    <a:pt x="561" y="212"/>
                  </a:cubicBezTo>
                  <a:cubicBezTo>
                    <a:pt x="676" y="96"/>
                    <a:pt x="676" y="96"/>
                    <a:pt x="676" y="96"/>
                  </a:cubicBezTo>
                  <a:cubicBezTo>
                    <a:pt x="772" y="0"/>
                    <a:pt x="929" y="0"/>
                    <a:pt x="1025" y="96"/>
                  </a:cubicBezTo>
                  <a:cubicBezTo>
                    <a:pt x="1121" y="193"/>
                    <a:pt x="1121" y="349"/>
                    <a:pt x="1025" y="445"/>
                  </a:cubicBezTo>
                  <a:cubicBezTo>
                    <a:pt x="929" y="542"/>
                    <a:pt x="772" y="542"/>
                    <a:pt x="676" y="445"/>
                  </a:cubicBezTo>
                  <a:cubicBezTo>
                    <a:pt x="561" y="330"/>
                    <a:pt x="561" y="330"/>
                    <a:pt x="561" y="330"/>
                  </a:cubicBezTo>
                  <a:lnTo>
                    <a:pt x="445" y="4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</p:grpSp>
      <p:sp>
        <p:nvSpPr>
          <p:cNvPr id="44" name="Freeform 16"/>
          <p:cNvSpPr>
            <a:spLocks noEditPoints="1"/>
          </p:cNvSpPr>
          <p:nvPr userDrawn="1"/>
        </p:nvSpPr>
        <p:spPr bwMode="auto">
          <a:xfrm>
            <a:off x="946151" y="6148917"/>
            <a:ext cx="448733" cy="218016"/>
          </a:xfrm>
          <a:custGeom>
            <a:avLst/>
            <a:gdLst>
              <a:gd name="T0" fmla="*/ 502 w 1121"/>
              <a:gd name="T1" fmla="*/ 271 h 542"/>
              <a:gd name="T2" fmla="*/ 386 w 1121"/>
              <a:gd name="T3" fmla="*/ 155 h 542"/>
              <a:gd name="T4" fmla="*/ 155 w 1121"/>
              <a:gd name="T5" fmla="*/ 155 h 542"/>
              <a:gd name="T6" fmla="*/ 155 w 1121"/>
              <a:gd name="T7" fmla="*/ 386 h 542"/>
              <a:gd name="T8" fmla="*/ 386 w 1121"/>
              <a:gd name="T9" fmla="*/ 386 h 542"/>
              <a:gd name="T10" fmla="*/ 502 w 1121"/>
              <a:gd name="T11" fmla="*/ 271 h 542"/>
              <a:gd name="T12" fmla="*/ 620 w 1121"/>
              <a:gd name="T13" fmla="*/ 271 h 542"/>
              <a:gd name="T14" fmla="*/ 735 w 1121"/>
              <a:gd name="T15" fmla="*/ 155 h 542"/>
              <a:gd name="T16" fmla="*/ 966 w 1121"/>
              <a:gd name="T17" fmla="*/ 155 h 542"/>
              <a:gd name="T18" fmla="*/ 966 w 1121"/>
              <a:gd name="T19" fmla="*/ 386 h 542"/>
              <a:gd name="T20" fmla="*/ 735 w 1121"/>
              <a:gd name="T21" fmla="*/ 386 h 542"/>
              <a:gd name="T22" fmla="*/ 620 w 1121"/>
              <a:gd name="T23" fmla="*/ 271 h 542"/>
              <a:gd name="T24" fmla="*/ 445 w 1121"/>
              <a:gd name="T25" fmla="*/ 445 h 542"/>
              <a:gd name="T26" fmla="*/ 96 w 1121"/>
              <a:gd name="T27" fmla="*/ 445 h 542"/>
              <a:gd name="T28" fmla="*/ 96 w 1121"/>
              <a:gd name="T29" fmla="*/ 96 h 542"/>
              <a:gd name="T30" fmla="*/ 445 w 1121"/>
              <a:gd name="T31" fmla="*/ 96 h 542"/>
              <a:gd name="T32" fmla="*/ 561 w 1121"/>
              <a:gd name="T33" fmla="*/ 212 h 542"/>
              <a:gd name="T34" fmla="*/ 676 w 1121"/>
              <a:gd name="T35" fmla="*/ 96 h 542"/>
              <a:gd name="T36" fmla="*/ 1025 w 1121"/>
              <a:gd name="T37" fmla="*/ 96 h 542"/>
              <a:gd name="T38" fmla="*/ 1025 w 1121"/>
              <a:gd name="T39" fmla="*/ 445 h 542"/>
              <a:gd name="T40" fmla="*/ 676 w 1121"/>
              <a:gd name="T41" fmla="*/ 445 h 542"/>
              <a:gd name="T42" fmla="*/ 561 w 1121"/>
              <a:gd name="T43" fmla="*/ 330 h 542"/>
              <a:gd name="T44" fmla="*/ 445 w 1121"/>
              <a:gd name="T45" fmla="*/ 445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1" h="542">
                <a:moveTo>
                  <a:pt x="502" y="271"/>
                </a:moveTo>
                <a:cubicBezTo>
                  <a:pt x="386" y="155"/>
                  <a:pt x="386" y="155"/>
                  <a:pt x="386" y="155"/>
                </a:cubicBezTo>
                <a:cubicBezTo>
                  <a:pt x="322" y="92"/>
                  <a:pt x="219" y="92"/>
                  <a:pt x="155" y="155"/>
                </a:cubicBezTo>
                <a:cubicBezTo>
                  <a:pt x="91" y="219"/>
                  <a:pt x="91" y="323"/>
                  <a:pt x="155" y="386"/>
                </a:cubicBezTo>
                <a:cubicBezTo>
                  <a:pt x="219" y="450"/>
                  <a:pt x="322" y="450"/>
                  <a:pt x="386" y="386"/>
                </a:cubicBezTo>
                <a:lnTo>
                  <a:pt x="502" y="271"/>
                </a:lnTo>
                <a:close/>
                <a:moveTo>
                  <a:pt x="620" y="271"/>
                </a:moveTo>
                <a:cubicBezTo>
                  <a:pt x="735" y="155"/>
                  <a:pt x="735" y="155"/>
                  <a:pt x="735" y="155"/>
                </a:cubicBezTo>
                <a:cubicBezTo>
                  <a:pt x="799" y="92"/>
                  <a:pt x="902" y="92"/>
                  <a:pt x="966" y="155"/>
                </a:cubicBezTo>
                <a:cubicBezTo>
                  <a:pt x="1030" y="219"/>
                  <a:pt x="1030" y="323"/>
                  <a:pt x="966" y="386"/>
                </a:cubicBezTo>
                <a:cubicBezTo>
                  <a:pt x="902" y="450"/>
                  <a:pt x="799" y="450"/>
                  <a:pt x="735" y="386"/>
                </a:cubicBezTo>
                <a:lnTo>
                  <a:pt x="620" y="271"/>
                </a:lnTo>
                <a:close/>
                <a:moveTo>
                  <a:pt x="445" y="445"/>
                </a:moveTo>
                <a:cubicBezTo>
                  <a:pt x="349" y="542"/>
                  <a:pt x="193" y="542"/>
                  <a:pt x="96" y="445"/>
                </a:cubicBezTo>
                <a:cubicBezTo>
                  <a:pt x="0" y="349"/>
                  <a:pt x="0" y="193"/>
                  <a:pt x="96" y="96"/>
                </a:cubicBezTo>
                <a:cubicBezTo>
                  <a:pt x="193" y="0"/>
                  <a:pt x="349" y="0"/>
                  <a:pt x="445" y="96"/>
                </a:cubicBezTo>
                <a:cubicBezTo>
                  <a:pt x="561" y="212"/>
                  <a:pt x="561" y="212"/>
                  <a:pt x="561" y="212"/>
                </a:cubicBezTo>
                <a:cubicBezTo>
                  <a:pt x="676" y="96"/>
                  <a:pt x="676" y="96"/>
                  <a:pt x="676" y="96"/>
                </a:cubicBezTo>
                <a:cubicBezTo>
                  <a:pt x="772" y="0"/>
                  <a:pt x="929" y="0"/>
                  <a:pt x="1025" y="96"/>
                </a:cubicBezTo>
                <a:cubicBezTo>
                  <a:pt x="1121" y="193"/>
                  <a:pt x="1121" y="349"/>
                  <a:pt x="1025" y="445"/>
                </a:cubicBezTo>
                <a:cubicBezTo>
                  <a:pt x="929" y="542"/>
                  <a:pt x="772" y="542"/>
                  <a:pt x="676" y="445"/>
                </a:cubicBezTo>
                <a:cubicBezTo>
                  <a:pt x="561" y="330"/>
                  <a:pt x="561" y="330"/>
                  <a:pt x="561" y="330"/>
                </a:cubicBezTo>
                <a:lnTo>
                  <a:pt x="445" y="4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257" y="1689086"/>
            <a:ext cx="4324344" cy="941796"/>
          </a:xfrm>
        </p:spPr>
        <p:txBody>
          <a:bodyPr tIns="0" anchor="ctr" anchorCtr="0"/>
          <a:lstStyle>
            <a:lvl1pPr marL="0" indent="0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44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6358" y="1674285"/>
            <a:ext cx="6861527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1"/>
          </p:nvPr>
        </p:nvSpPr>
        <p:spPr>
          <a:xfrm>
            <a:off x="759883" y="1072109"/>
            <a:ext cx="10670117" cy="261610"/>
          </a:xfrm>
        </p:spPr>
        <p:txBody>
          <a:bodyPr anchor="t">
            <a:spAutoFit/>
          </a:bodyPr>
          <a:lstStyle>
            <a:lvl1pPr marL="0" indent="0">
              <a:lnSpc>
                <a:spcPct val="85000"/>
              </a:lnSpc>
              <a:buNone/>
              <a:defRPr sz="2000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759883" y="1674285"/>
            <a:ext cx="3046590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55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884" y="1674285"/>
            <a:ext cx="3055054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1"/>
          </p:nvPr>
        </p:nvSpPr>
        <p:spPr>
          <a:xfrm>
            <a:off x="759883" y="1072109"/>
            <a:ext cx="10670117" cy="261610"/>
          </a:xfrm>
        </p:spPr>
        <p:txBody>
          <a:bodyPr anchor="t">
            <a:spAutoFit/>
          </a:bodyPr>
          <a:lstStyle>
            <a:lvl1pPr marL="0" indent="0">
              <a:lnSpc>
                <a:spcPct val="85000"/>
              </a:lnSpc>
              <a:buNone/>
              <a:defRPr sz="2000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4574821" y="1674285"/>
            <a:ext cx="3046590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8381295" y="1674285"/>
            <a:ext cx="3046590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93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1"/>
          </p:nvPr>
        </p:nvSpPr>
        <p:spPr>
          <a:xfrm>
            <a:off x="759883" y="1072109"/>
            <a:ext cx="10670117" cy="261610"/>
          </a:xfrm>
        </p:spPr>
        <p:txBody>
          <a:bodyPr anchor="t">
            <a:spAutoFit/>
          </a:bodyPr>
          <a:lstStyle>
            <a:lvl1pPr marL="0" indent="0">
              <a:lnSpc>
                <a:spcPct val="85000"/>
              </a:lnSpc>
              <a:buNone/>
              <a:defRPr sz="2000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04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 userDrawn="1"/>
        </p:nvGrpSpPr>
        <p:grpSpPr>
          <a:xfrm>
            <a:off x="8786284" y="865717"/>
            <a:ext cx="5283200" cy="5283200"/>
            <a:chOff x="6589713" y="649288"/>
            <a:chExt cx="3962400" cy="3962400"/>
          </a:xfrm>
        </p:grpSpPr>
        <p:sp>
          <p:nvSpPr>
            <p:cNvPr id="24" name="Oval 23"/>
            <p:cNvSpPr/>
            <p:nvPr userDrawn="1"/>
          </p:nvSpPr>
          <p:spPr bwMode="auto">
            <a:xfrm>
              <a:off x="6589713" y="649288"/>
              <a:ext cx="3962400" cy="39624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kern="0" dirty="0">
                <a:solidFill>
                  <a:sysClr val="windowText" lastClr="000000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49756" y="892315"/>
              <a:ext cx="3415121" cy="3491950"/>
            </a:xfrm>
            <a:prstGeom prst="rect">
              <a:avLst/>
            </a:prstGeom>
          </p:spPr>
        </p:pic>
      </p:grpSp>
      <p:pic>
        <p:nvPicPr>
          <p:cNvPr id="22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83" y="1475317"/>
            <a:ext cx="2393949" cy="239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759883" y="4820605"/>
            <a:ext cx="7643420" cy="669992"/>
          </a:xfrm>
        </p:spPr>
        <p:txBody>
          <a:bodyPr wrap="square" anchor="b">
            <a:spAutoFit/>
          </a:bodyPr>
          <a:lstStyle>
            <a:lvl1pPr algn="l">
              <a:lnSpc>
                <a:spcPct val="95000"/>
              </a:lnSpc>
              <a:defRPr sz="4267" b="0" i="0" cap="none">
                <a:latin typeface="Calibri Light" charset="0"/>
                <a:ea typeface="Calibri Light" charset="0"/>
                <a:cs typeface="Calibri 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1"/>
          </p:nvPr>
        </p:nvSpPr>
        <p:spPr>
          <a:xfrm>
            <a:off x="759884" y="5490597"/>
            <a:ext cx="6861528" cy="261610"/>
          </a:xfrm>
        </p:spPr>
        <p:txBody>
          <a:bodyPr wrap="square" anchor="t">
            <a:spAutoFit/>
          </a:bodyPr>
          <a:lstStyle>
            <a:lvl1pPr marL="0" indent="0">
              <a:lnSpc>
                <a:spcPct val="85000"/>
              </a:lnSpc>
              <a:buNone/>
              <a:defRPr sz="2000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6" name="Group 13"/>
          <p:cNvGrpSpPr>
            <a:grpSpLocks/>
          </p:cNvGrpSpPr>
          <p:nvPr userDrawn="1"/>
        </p:nvGrpSpPr>
        <p:grpSpPr bwMode="auto">
          <a:xfrm>
            <a:off x="3020484" y="2622551"/>
            <a:ext cx="6153149" cy="59267"/>
            <a:chOff x="2265363" y="1966119"/>
            <a:chExt cx="4614862" cy="44450"/>
          </a:xfrm>
        </p:grpSpPr>
        <p:cxnSp>
          <p:nvCxnSpPr>
            <p:cNvPr id="27" name="Straight Connector 26"/>
            <p:cNvCxnSpPr/>
            <p:nvPr userDrawn="1"/>
          </p:nvCxnSpPr>
          <p:spPr bwMode="auto">
            <a:xfrm flipV="1">
              <a:off x="2311400" y="1988344"/>
              <a:ext cx="4521200" cy="0"/>
            </a:xfrm>
            <a:prstGeom prst="line">
              <a:avLst/>
            </a:prstGeom>
            <a:noFill/>
            <a:ln w="12700" cap="rnd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Oval 27"/>
            <p:cNvSpPr>
              <a:spLocks/>
            </p:cNvSpPr>
            <p:nvPr userDrawn="1"/>
          </p:nvSpPr>
          <p:spPr bwMode="auto">
            <a:xfrm rot="16200000">
              <a:off x="6834188" y="1964531"/>
              <a:ext cx="44450" cy="47625"/>
            </a:xfrm>
            <a:prstGeom prst="ellipse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  <p:sp>
          <p:nvSpPr>
            <p:cNvPr id="29" name="Oval 28"/>
            <p:cNvSpPr>
              <a:spLocks/>
            </p:cNvSpPr>
            <p:nvPr userDrawn="1"/>
          </p:nvSpPr>
          <p:spPr bwMode="auto">
            <a:xfrm rot="16200000">
              <a:off x="2266951" y="1964531"/>
              <a:ext cx="44450" cy="47625"/>
            </a:xfrm>
            <a:prstGeom prst="ellipse">
              <a:avLst/>
            </a:prstGeom>
            <a:noFill/>
            <a:ln w="1270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defTabSz="121917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kern="0" dirty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sp>
        <p:nvSpPr>
          <p:cNvPr id="30" name="Rectangle 19"/>
          <p:cNvSpPr>
            <a:spLocks noChangeArrowheads="1"/>
          </p:cNvSpPr>
          <p:nvPr userDrawn="1"/>
        </p:nvSpPr>
        <p:spPr bwMode="auto">
          <a:xfrm>
            <a:off x="3693584" y="1367367"/>
            <a:ext cx="123303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altLang="en-US" sz="800" kern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41°24'12.2"N 2°10'26.5"E</a:t>
            </a:r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3693585" y="1744133"/>
            <a:ext cx="92365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800" kern="0" spc="4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430 MPH</a:t>
            </a:r>
          </a:p>
        </p:txBody>
      </p:sp>
      <p:sp>
        <p:nvSpPr>
          <p:cNvPr id="32" name="Rectangle 21"/>
          <p:cNvSpPr>
            <a:spLocks noChangeArrowheads="1"/>
          </p:cNvSpPr>
          <p:nvPr userDrawn="1"/>
        </p:nvSpPr>
        <p:spPr bwMode="auto">
          <a:xfrm>
            <a:off x="3693584" y="2118784"/>
            <a:ext cx="146226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800" kern="0" spc="400" dirty="0">
                <a:solidFill>
                  <a:schemeClr val="tx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DEPTH AT 243’</a:t>
            </a: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3693584" y="2880784"/>
            <a:ext cx="16642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800" kern="0" spc="4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CARGO SHIPMENT</a:t>
            </a: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3693584" y="3266017"/>
            <a:ext cx="26003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800" kern="0" spc="4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PAYLOAD CAPACITY 25000kg</a:t>
            </a:r>
          </a:p>
        </p:txBody>
      </p:sp>
      <p:sp>
        <p:nvSpPr>
          <p:cNvPr id="35" name="Rectangle 34"/>
          <p:cNvSpPr/>
          <p:nvPr userDrawn="1"/>
        </p:nvSpPr>
        <p:spPr bwMode="auto">
          <a:xfrm>
            <a:off x="3693585" y="3649133"/>
            <a:ext cx="22188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sz="800" kern="0" spc="4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rPr>
              <a:t>INTERNAL LENGTH 5.9M</a:t>
            </a:r>
          </a:p>
        </p:txBody>
      </p:sp>
    </p:spTree>
    <p:extLst>
      <p:ext uri="{BB962C8B-B14F-4D97-AF65-F5344CB8AC3E}">
        <p14:creationId xmlns:p14="http://schemas.microsoft.com/office/powerpoint/2010/main" val="71868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.01644 L 3.125E-6 -4.81481E-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61111E-6 0.01636 L -3.61111E-6 -4.81481E-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5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3.61111E-6 0.01636 L -3.61111E-6 -4.81481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path" presetSubtype="0" decel="5000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3.61111E-6 0.01636 L -3.61111E-6 -4.81481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5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-3.61111E-6 0.01636 L -3.61111E-6 -4.81481E-6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5000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-3.61111E-6 0.01636 L -3.61111E-6 -4.81481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61111E-6 0.01636 L -3.61111E-6 -4.81481E-6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5000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-1.25E-6 0.01644 L -1.25E-6 0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decel="5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61111E-6 0.01636 L -3.61111E-6 -4.81481E-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w/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59883" y="1072109"/>
            <a:ext cx="10670117" cy="261610"/>
          </a:xfrm>
        </p:spPr>
        <p:txBody>
          <a:bodyPr anchor="t">
            <a:spAutoFit/>
          </a:bodyPr>
          <a:lstStyle>
            <a:lvl1pPr marL="0" indent="0">
              <a:lnSpc>
                <a:spcPct val="85000"/>
              </a:lnSpc>
              <a:buNone/>
              <a:defRPr sz="2000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1484252"/>
            <a:ext cx="12192000" cy="4845544"/>
          </a:xfrm>
          <a:prstGeom prst="rect">
            <a:avLst/>
          </a:prstGeom>
          <a:solidFill>
            <a:srgbClr val="18232D"/>
          </a:solidFill>
          <a:ln w="762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1447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Lithi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20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Aluminu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215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Azul Major">
    <p:bg>
      <p:bgPr>
        <a:solidFill>
          <a:srgbClr val="0076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933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Constellation Sky">
    <p:bg>
      <p:bgPr>
        <a:solidFill>
          <a:srgbClr val="1823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ogo Bump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067" y="2548467"/>
            <a:ext cx="5875867" cy="1744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32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 userDrawn="1"/>
        </p:nvCxnSpPr>
        <p:spPr>
          <a:xfrm>
            <a:off x="579967" y="1731433"/>
            <a:ext cx="0" cy="4506384"/>
          </a:xfrm>
          <a:prstGeom prst="line">
            <a:avLst/>
          </a:prstGeom>
          <a:noFill/>
          <a:ln w="127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579967" y="6301317"/>
            <a:ext cx="0" cy="556683"/>
          </a:xfrm>
          <a:prstGeom prst="line">
            <a:avLst/>
          </a:prstGeom>
          <a:noFill/>
          <a:ln w="1270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Oval 27"/>
          <p:cNvSpPr>
            <a:spLocks/>
          </p:cNvSpPr>
          <p:nvPr userDrawn="1"/>
        </p:nvSpPr>
        <p:spPr>
          <a:xfrm>
            <a:off x="550333" y="6237818"/>
            <a:ext cx="59267" cy="63500"/>
          </a:xfrm>
          <a:prstGeom prst="ellipse">
            <a:avLst/>
          </a:pr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79967" y="2118"/>
            <a:ext cx="0" cy="3424767"/>
          </a:xfrm>
          <a:prstGeom prst="line">
            <a:avLst/>
          </a:prstGeom>
          <a:noFill/>
          <a:ln w="127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759884" y="1071563"/>
            <a:ext cx="5196416" cy="235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 dirty="0"/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043825" y="2992183"/>
            <a:ext cx="1252847" cy="271651"/>
            <a:chOff x="-4791075" y="1071563"/>
            <a:chExt cx="21774150" cy="4721225"/>
          </a:xfrm>
          <a:solidFill>
            <a:schemeClr val="bg1"/>
          </a:solidFill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10723563" y="1071563"/>
              <a:ext cx="187325" cy="4721225"/>
            </a:xfrm>
            <a:custGeom>
              <a:avLst/>
              <a:gdLst>
                <a:gd name="T0" fmla="*/ 118 w 118"/>
                <a:gd name="T1" fmla="*/ 2896 h 2974"/>
                <a:gd name="T2" fmla="*/ 0 w 118"/>
                <a:gd name="T3" fmla="*/ 2974 h 2974"/>
                <a:gd name="T4" fmla="*/ 0 w 118"/>
                <a:gd name="T5" fmla="*/ 78 h 2974"/>
                <a:gd name="T6" fmla="*/ 118 w 118"/>
                <a:gd name="T7" fmla="*/ 0 h 2974"/>
                <a:gd name="T8" fmla="*/ 118 w 118"/>
                <a:gd name="T9" fmla="*/ 2896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974">
                  <a:moveTo>
                    <a:pt x="118" y="2896"/>
                  </a:moveTo>
                  <a:lnTo>
                    <a:pt x="0" y="2974"/>
                  </a:lnTo>
                  <a:lnTo>
                    <a:pt x="0" y="78"/>
                  </a:lnTo>
                  <a:lnTo>
                    <a:pt x="118" y="0"/>
                  </a:lnTo>
                  <a:lnTo>
                    <a:pt x="118" y="28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-4791075" y="2036763"/>
              <a:ext cx="1098550" cy="2105025"/>
            </a:xfrm>
            <a:custGeom>
              <a:avLst/>
              <a:gdLst>
                <a:gd name="T0" fmla="*/ 0 w 346"/>
                <a:gd name="T1" fmla="*/ 0 h 661"/>
                <a:gd name="T2" fmla="*/ 52 w 346"/>
                <a:gd name="T3" fmla="*/ 0 h 661"/>
                <a:gd name="T4" fmla="*/ 52 w 346"/>
                <a:gd name="T5" fmla="*/ 328 h 661"/>
                <a:gd name="T6" fmla="*/ 54 w 346"/>
                <a:gd name="T7" fmla="*/ 328 h 661"/>
                <a:gd name="T8" fmla="*/ 107 w 346"/>
                <a:gd name="T9" fmla="*/ 271 h 661"/>
                <a:gd name="T10" fmla="*/ 192 w 346"/>
                <a:gd name="T11" fmla="*/ 247 h 661"/>
                <a:gd name="T12" fmla="*/ 269 w 346"/>
                <a:gd name="T13" fmla="*/ 262 h 661"/>
                <a:gd name="T14" fmla="*/ 316 w 346"/>
                <a:gd name="T15" fmla="*/ 300 h 661"/>
                <a:gd name="T16" fmla="*/ 340 w 346"/>
                <a:gd name="T17" fmla="*/ 356 h 661"/>
                <a:gd name="T18" fmla="*/ 346 w 346"/>
                <a:gd name="T19" fmla="*/ 421 h 661"/>
                <a:gd name="T20" fmla="*/ 346 w 346"/>
                <a:gd name="T21" fmla="*/ 661 h 661"/>
                <a:gd name="T22" fmla="*/ 294 w 346"/>
                <a:gd name="T23" fmla="*/ 661 h 661"/>
                <a:gd name="T24" fmla="*/ 294 w 346"/>
                <a:gd name="T25" fmla="*/ 423 h 661"/>
                <a:gd name="T26" fmla="*/ 289 w 346"/>
                <a:gd name="T27" fmla="*/ 376 h 661"/>
                <a:gd name="T28" fmla="*/ 274 w 346"/>
                <a:gd name="T29" fmla="*/ 334 h 661"/>
                <a:gd name="T30" fmla="*/ 243 w 346"/>
                <a:gd name="T31" fmla="*/ 305 h 661"/>
                <a:gd name="T32" fmla="*/ 192 w 346"/>
                <a:gd name="T33" fmla="*/ 294 h 661"/>
                <a:gd name="T34" fmla="*/ 138 w 346"/>
                <a:gd name="T35" fmla="*/ 304 h 661"/>
                <a:gd name="T36" fmla="*/ 93 w 346"/>
                <a:gd name="T37" fmla="*/ 335 h 661"/>
                <a:gd name="T38" fmla="*/ 63 w 346"/>
                <a:gd name="T39" fmla="*/ 386 h 661"/>
                <a:gd name="T40" fmla="*/ 52 w 346"/>
                <a:gd name="T41" fmla="*/ 459 h 661"/>
                <a:gd name="T42" fmla="*/ 52 w 346"/>
                <a:gd name="T43" fmla="*/ 661 h 661"/>
                <a:gd name="T44" fmla="*/ 0 w 346"/>
                <a:gd name="T45" fmla="*/ 661 h 661"/>
                <a:gd name="T46" fmla="*/ 0 w 346"/>
                <a:gd name="T4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6" h="661">
                  <a:moveTo>
                    <a:pt x="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328"/>
                    <a:pt x="52" y="328"/>
                    <a:pt x="52" y="328"/>
                  </a:cubicBezTo>
                  <a:cubicBezTo>
                    <a:pt x="54" y="328"/>
                    <a:pt x="54" y="328"/>
                    <a:pt x="54" y="328"/>
                  </a:cubicBezTo>
                  <a:cubicBezTo>
                    <a:pt x="65" y="306"/>
                    <a:pt x="82" y="287"/>
                    <a:pt x="107" y="271"/>
                  </a:cubicBezTo>
                  <a:cubicBezTo>
                    <a:pt x="131" y="255"/>
                    <a:pt x="160" y="247"/>
                    <a:pt x="192" y="247"/>
                  </a:cubicBezTo>
                  <a:cubicBezTo>
                    <a:pt x="224" y="247"/>
                    <a:pt x="249" y="252"/>
                    <a:pt x="269" y="262"/>
                  </a:cubicBezTo>
                  <a:cubicBezTo>
                    <a:pt x="289" y="271"/>
                    <a:pt x="305" y="284"/>
                    <a:pt x="316" y="300"/>
                  </a:cubicBezTo>
                  <a:cubicBezTo>
                    <a:pt x="327" y="316"/>
                    <a:pt x="335" y="335"/>
                    <a:pt x="340" y="356"/>
                  </a:cubicBezTo>
                  <a:cubicBezTo>
                    <a:pt x="344" y="377"/>
                    <a:pt x="346" y="399"/>
                    <a:pt x="346" y="421"/>
                  </a:cubicBezTo>
                  <a:cubicBezTo>
                    <a:pt x="346" y="661"/>
                    <a:pt x="346" y="661"/>
                    <a:pt x="346" y="661"/>
                  </a:cubicBezTo>
                  <a:cubicBezTo>
                    <a:pt x="294" y="661"/>
                    <a:pt x="294" y="661"/>
                    <a:pt x="294" y="661"/>
                  </a:cubicBezTo>
                  <a:cubicBezTo>
                    <a:pt x="294" y="423"/>
                    <a:pt x="294" y="423"/>
                    <a:pt x="294" y="423"/>
                  </a:cubicBezTo>
                  <a:cubicBezTo>
                    <a:pt x="294" y="407"/>
                    <a:pt x="292" y="391"/>
                    <a:pt x="289" y="376"/>
                  </a:cubicBezTo>
                  <a:cubicBezTo>
                    <a:pt x="286" y="360"/>
                    <a:pt x="281" y="346"/>
                    <a:pt x="274" y="334"/>
                  </a:cubicBezTo>
                  <a:cubicBezTo>
                    <a:pt x="267" y="322"/>
                    <a:pt x="257" y="312"/>
                    <a:pt x="243" y="305"/>
                  </a:cubicBezTo>
                  <a:cubicBezTo>
                    <a:pt x="230" y="298"/>
                    <a:pt x="213" y="294"/>
                    <a:pt x="192" y="294"/>
                  </a:cubicBezTo>
                  <a:cubicBezTo>
                    <a:pt x="173" y="294"/>
                    <a:pt x="155" y="297"/>
                    <a:pt x="138" y="304"/>
                  </a:cubicBezTo>
                  <a:cubicBezTo>
                    <a:pt x="120" y="311"/>
                    <a:pt x="106" y="321"/>
                    <a:pt x="93" y="335"/>
                  </a:cubicBezTo>
                  <a:cubicBezTo>
                    <a:pt x="80" y="348"/>
                    <a:pt x="71" y="365"/>
                    <a:pt x="63" y="386"/>
                  </a:cubicBezTo>
                  <a:cubicBezTo>
                    <a:pt x="56" y="407"/>
                    <a:pt x="52" y="431"/>
                    <a:pt x="52" y="459"/>
                  </a:cubicBezTo>
                  <a:cubicBezTo>
                    <a:pt x="52" y="661"/>
                    <a:pt x="52" y="661"/>
                    <a:pt x="52" y="661"/>
                  </a:cubicBezTo>
                  <a:cubicBezTo>
                    <a:pt x="0" y="661"/>
                    <a:pt x="0" y="661"/>
                    <a:pt x="0" y="66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-3149600" y="2855913"/>
              <a:ext cx="1201738" cy="1955800"/>
            </a:xfrm>
            <a:custGeom>
              <a:avLst/>
              <a:gdLst>
                <a:gd name="T0" fmla="*/ 170 w 379"/>
                <a:gd name="T1" fmla="*/ 529 h 614"/>
                <a:gd name="T2" fmla="*/ 129 w 379"/>
                <a:gd name="T3" fmla="*/ 591 h 614"/>
                <a:gd name="T4" fmla="*/ 59 w 379"/>
                <a:gd name="T5" fmla="*/ 614 h 614"/>
                <a:gd name="T6" fmla="*/ 33 w 379"/>
                <a:gd name="T7" fmla="*/ 612 h 614"/>
                <a:gd name="T8" fmla="*/ 8 w 379"/>
                <a:gd name="T9" fmla="*/ 606 h 614"/>
                <a:gd name="T10" fmla="*/ 13 w 379"/>
                <a:gd name="T11" fmla="*/ 557 h 614"/>
                <a:gd name="T12" fmla="*/ 36 w 379"/>
                <a:gd name="T13" fmla="*/ 564 h 614"/>
                <a:gd name="T14" fmla="*/ 60 w 379"/>
                <a:gd name="T15" fmla="*/ 567 h 614"/>
                <a:gd name="T16" fmla="*/ 85 w 379"/>
                <a:gd name="T17" fmla="*/ 561 h 614"/>
                <a:gd name="T18" fmla="*/ 104 w 379"/>
                <a:gd name="T19" fmla="*/ 545 h 614"/>
                <a:gd name="T20" fmla="*/ 117 w 379"/>
                <a:gd name="T21" fmla="*/ 524 h 614"/>
                <a:gd name="T22" fmla="*/ 127 w 379"/>
                <a:gd name="T23" fmla="*/ 500 h 614"/>
                <a:gd name="T24" fmla="*/ 164 w 379"/>
                <a:gd name="T25" fmla="*/ 406 h 614"/>
                <a:gd name="T26" fmla="*/ 0 w 379"/>
                <a:gd name="T27" fmla="*/ 0 h 614"/>
                <a:gd name="T28" fmla="*/ 58 w 379"/>
                <a:gd name="T29" fmla="*/ 0 h 614"/>
                <a:gd name="T30" fmla="*/ 192 w 379"/>
                <a:gd name="T31" fmla="*/ 340 h 614"/>
                <a:gd name="T32" fmla="*/ 323 w 379"/>
                <a:gd name="T33" fmla="*/ 0 h 614"/>
                <a:gd name="T34" fmla="*/ 379 w 379"/>
                <a:gd name="T35" fmla="*/ 0 h 614"/>
                <a:gd name="T36" fmla="*/ 170 w 379"/>
                <a:gd name="T37" fmla="*/ 52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9" h="614">
                  <a:moveTo>
                    <a:pt x="170" y="529"/>
                  </a:moveTo>
                  <a:cubicBezTo>
                    <a:pt x="160" y="556"/>
                    <a:pt x="147" y="576"/>
                    <a:pt x="129" y="591"/>
                  </a:cubicBezTo>
                  <a:cubicBezTo>
                    <a:pt x="112" y="607"/>
                    <a:pt x="88" y="614"/>
                    <a:pt x="59" y="614"/>
                  </a:cubicBezTo>
                  <a:cubicBezTo>
                    <a:pt x="51" y="614"/>
                    <a:pt x="42" y="613"/>
                    <a:pt x="33" y="612"/>
                  </a:cubicBezTo>
                  <a:cubicBezTo>
                    <a:pt x="24" y="611"/>
                    <a:pt x="16" y="609"/>
                    <a:pt x="8" y="606"/>
                  </a:cubicBezTo>
                  <a:cubicBezTo>
                    <a:pt x="13" y="557"/>
                    <a:pt x="13" y="557"/>
                    <a:pt x="13" y="557"/>
                  </a:cubicBezTo>
                  <a:cubicBezTo>
                    <a:pt x="20" y="560"/>
                    <a:pt x="28" y="562"/>
                    <a:pt x="36" y="564"/>
                  </a:cubicBezTo>
                  <a:cubicBezTo>
                    <a:pt x="44" y="566"/>
                    <a:pt x="52" y="567"/>
                    <a:pt x="60" y="567"/>
                  </a:cubicBezTo>
                  <a:cubicBezTo>
                    <a:pt x="69" y="567"/>
                    <a:pt x="78" y="565"/>
                    <a:pt x="85" y="561"/>
                  </a:cubicBezTo>
                  <a:cubicBezTo>
                    <a:pt x="92" y="557"/>
                    <a:pt x="99" y="551"/>
                    <a:pt x="104" y="545"/>
                  </a:cubicBezTo>
                  <a:cubicBezTo>
                    <a:pt x="109" y="539"/>
                    <a:pt x="114" y="531"/>
                    <a:pt x="117" y="524"/>
                  </a:cubicBezTo>
                  <a:cubicBezTo>
                    <a:pt x="121" y="516"/>
                    <a:pt x="125" y="508"/>
                    <a:pt x="127" y="500"/>
                  </a:cubicBezTo>
                  <a:cubicBezTo>
                    <a:pt x="164" y="406"/>
                    <a:pt x="164" y="406"/>
                    <a:pt x="164" y="4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2" y="340"/>
                    <a:pt x="192" y="340"/>
                    <a:pt x="192" y="34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79" y="0"/>
                    <a:pt x="379" y="0"/>
                    <a:pt x="379" y="0"/>
                  </a:cubicBezTo>
                  <a:lnTo>
                    <a:pt x="170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-1401763" y="2824163"/>
              <a:ext cx="1362075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2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2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1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1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3" y="67"/>
                    <a:pt x="73" y="55"/>
                    <a:pt x="85" y="45"/>
                  </a:cubicBezTo>
                  <a:cubicBezTo>
                    <a:pt x="97" y="34"/>
                    <a:pt x="111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6" y="1"/>
                    <a:pt x="201" y="0"/>
                    <a:pt x="216" y="0"/>
                  </a:cubicBezTo>
                  <a:cubicBezTo>
                    <a:pt x="247" y="0"/>
                    <a:pt x="276" y="5"/>
                    <a:pt x="302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3" y="101"/>
                    <a:pt x="413" y="127"/>
                  </a:cubicBezTo>
                  <a:cubicBezTo>
                    <a:pt x="424" y="153"/>
                    <a:pt x="429" y="181"/>
                    <a:pt x="429" y="212"/>
                  </a:cubicBezTo>
                  <a:cubicBezTo>
                    <a:pt x="429" y="243"/>
                    <a:pt x="424" y="272"/>
                    <a:pt x="413" y="297"/>
                  </a:cubicBezTo>
                  <a:cubicBezTo>
                    <a:pt x="403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2" y="409"/>
                  </a:cubicBezTo>
                  <a:cubicBezTo>
                    <a:pt x="276" y="419"/>
                    <a:pt x="247" y="425"/>
                    <a:pt x="216" y="425"/>
                  </a:cubicBezTo>
                  <a:cubicBezTo>
                    <a:pt x="201" y="425"/>
                    <a:pt x="186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1" y="398"/>
                    <a:pt x="97" y="390"/>
                    <a:pt x="85" y="380"/>
                  </a:cubicBezTo>
                  <a:cubicBezTo>
                    <a:pt x="73" y="369"/>
                    <a:pt x="63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1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2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3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3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2" y="81"/>
                    <a:pt x="96" y="95"/>
                  </a:cubicBezTo>
                  <a:cubicBezTo>
                    <a:pt x="81" y="110"/>
                    <a:pt x="69" y="128"/>
                    <a:pt x="61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538163" y="2824163"/>
              <a:ext cx="1244600" cy="1354138"/>
            </a:xfrm>
            <a:custGeom>
              <a:avLst/>
              <a:gdLst>
                <a:gd name="T0" fmla="*/ 379 w 392"/>
                <a:gd name="T1" fmla="*/ 338 h 425"/>
                <a:gd name="T2" fmla="*/ 304 w 392"/>
                <a:gd name="T3" fmla="*/ 405 h 425"/>
                <a:gd name="T4" fmla="*/ 204 w 392"/>
                <a:gd name="T5" fmla="*/ 425 h 425"/>
                <a:gd name="T6" fmla="*/ 120 w 392"/>
                <a:gd name="T7" fmla="*/ 409 h 425"/>
                <a:gd name="T8" fmla="*/ 56 w 392"/>
                <a:gd name="T9" fmla="*/ 365 h 425"/>
                <a:gd name="T10" fmla="*/ 14 w 392"/>
                <a:gd name="T11" fmla="*/ 297 h 425"/>
                <a:gd name="T12" fmla="*/ 0 w 392"/>
                <a:gd name="T13" fmla="*/ 211 h 425"/>
                <a:gd name="T14" fmla="*/ 15 w 392"/>
                <a:gd name="T15" fmla="*/ 127 h 425"/>
                <a:gd name="T16" fmla="*/ 57 w 392"/>
                <a:gd name="T17" fmla="*/ 60 h 425"/>
                <a:gd name="T18" fmla="*/ 120 w 392"/>
                <a:gd name="T19" fmla="*/ 16 h 425"/>
                <a:gd name="T20" fmla="*/ 202 w 392"/>
                <a:gd name="T21" fmla="*/ 0 h 425"/>
                <a:gd name="T22" fmla="*/ 284 w 392"/>
                <a:gd name="T23" fmla="*/ 16 h 425"/>
                <a:gd name="T24" fmla="*/ 343 w 392"/>
                <a:gd name="T25" fmla="*/ 59 h 425"/>
                <a:gd name="T26" fmla="*/ 379 w 392"/>
                <a:gd name="T27" fmla="*/ 119 h 425"/>
                <a:gd name="T28" fmla="*/ 392 w 392"/>
                <a:gd name="T29" fmla="*/ 189 h 425"/>
                <a:gd name="T30" fmla="*/ 392 w 392"/>
                <a:gd name="T31" fmla="*/ 225 h 425"/>
                <a:gd name="T32" fmla="*/ 52 w 392"/>
                <a:gd name="T33" fmla="*/ 225 h 425"/>
                <a:gd name="T34" fmla="*/ 59 w 392"/>
                <a:gd name="T35" fmla="*/ 268 h 425"/>
                <a:gd name="T36" fmla="*/ 83 w 392"/>
                <a:gd name="T37" fmla="*/ 318 h 425"/>
                <a:gd name="T38" fmla="*/ 130 w 392"/>
                <a:gd name="T39" fmla="*/ 360 h 425"/>
                <a:gd name="T40" fmla="*/ 205 w 392"/>
                <a:gd name="T41" fmla="*/ 377 h 425"/>
                <a:gd name="T42" fmla="*/ 283 w 392"/>
                <a:gd name="T43" fmla="*/ 358 h 425"/>
                <a:gd name="T44" fmla="*/ 341 w 392"/>
                <a:gd name="T45" fmla="*/ 306 h 425"/>
                <a:gd name="T46" fmla="*/ 379 w 392"/>
                <a:gd name="T47" fmla="*/ 338 h 425"/>
                <a:gd name="T48" fmla="*/ 339 w 392"/>
                <a:gd name="T49" fmla="*/ 178 h 425"/>
                <a:gd name="T50" fmla="*/ 328 w 392"/>
                <a:gd name="T51" fmla="*/ 127 h 425"/>
                <a:gd name="T52" fmla="*/ 298 w 392"/>
                <a:gd name="T53" fmla="*/ 86 h 425"/>
                <a:gd name="T54" fmla="*/ 254 w 392"/>
                <a:gd name="T55" fmla="*/ 57 h 425"/>
                <a:gd name="T56" fmla="*/ 199 w 392"/>
                <a:gd name="T57" fmla="*/ 47 h 425"/>
                <a:gd name="T58" fmla="*/ 128 w 392"/>
                <a:gd name="T59" fmla="*/ 64 h 425"/>
                <a:gd name="T60" fmla="*/ 83 w 392"/>
                <a:gd name="T61" fmla="*/ 105 h 425"/>
                <a:gd name="T62" fmla="*/ 59 w 392"/>
                <a:gd name="T63" fmla="*/ 149 h 425"/>
                <a:gd name="T64" fmla="*/ 52 w 392"/>
                <a:gd name="T65" fmla="*/ 178 h 425"/>
                <a:gd name="T66" fmla="*/ 339 w 392"/>
                <a:gd name="T67" fmla="*/ 17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2" h="425">
                  <a:moveTo>
                    <a:pt x="379" y="338"/>
                  </a:moveTo>
                  <a:cubicBezTo>
                    <a:pt x="359" y="369"/>
                    <a:pt x="334" y="391"/>
                    <a:pt x="304" y="405"/>
                  </a:cubicBezTo>
                  <a:cubicBezTo>
                    <a:pt x="274" y="418"/>
                    <a:pt x="241" y="425"/>
                    <a:pt x="204" y="425"/>
                  </a:cubicBezTo>
                  <a:cubicBezTo>
                    <a:pt x="173" y="425"/>
                    <a:pt x="146" y="419"/>
                    <a:pt x="120" y="409"/>
                  </a:cubicBezTo>
                  <a:cubicBezTo>
                    <a:pt x="95" y="398"/>
                    <a:pt x="74" y="384"/>
                    <a:pt x="56" y="365"/>
                  </a:cubicBezTo>
                  <a:cubicBezTo>
                    <a:pt x="38" y="346"/>
                    <a:pt x="24" y="323"/>
                    <a:pt x="14" y="297"/>
                  </a:cubicBezTo>
                  <a:cubicBezTo>
                    <a:pt x="5" y="272"/>
                    <a:pt x="0" y="243"/>
                    <a:pt x="0" y="211"/>
                  </a:cubicBezTo>
                  <a:cubicBezTo>
                    <a:pt x="0" y="181"/>
                    <a:pt x="5" y="153"/>
                    <a:pt x="15" y="127"/>
                  </a:cubicBezTo>
                  <a:cubicBezTo>
                    <a:pt x="25" y="102"/>
                    <a:pt x="39" y="79"/>
                    <a:pt x="57" y="60"/>
                  </a:cubicBezTo>
                  <a:cubicBezTo>
                    <a:pt x="75" y="41"/>
                    <a:pt x="96" y="27"/>
                    <a:pt x="120" y="16"/>
                  </a:cubicBezTo>
                  <a:cubicBezTo>
                    <a:pt x="145" y="5"/>
                    <a:pt x="172" y="0"/>
                    <a:pt x="202" y="0"/>
                  </a:cubicBezTo>
                  <a:cubicBezTo>
                    <a:pt x="233" y="0"/>
                    <a:pt x="260" y="5"/>
                    <a:pt x="284" y="16"/>
                  </a:cubicBezTo>
                  <a:cubicBezTo>
                    <a:pt x="307" y="27"/>
                    <a:pt x="327" y="41"/>
                    <a:pt x="343" y="59"/>
                  </a:cubicBezTo>
                  <a:cubicBezTo>
                    <a:pt x="359" y="76"/>
                    <a:pt x="371" y="97"/>
                    <a:pt x="379" y="119"/>
                  </a:cubicBezTo>
                  <a:cubicBezTo>
                    <a:pt x="388" y="142"/>
                    <a:pt x="392" y="165"/>
                    <a:pt x="392" y="189"/>
                  </a:cubicBezTo>
                  <a:cubicBezTo>
                    <a:pt x="392" y="225"/>
                    <a:pt x="392" y="225"/>
                    <a:pt x="392" y="225"/>
                  </a:cubicBezTo>
                  <a:cubicBezTo>
                    <a:pt x="52" y="225"/>
                    <a:pt x="52" y="225"/>
                    <a:pt x="52" y="225"/>
                  </a:cubicBezTo>
                  <a:cubicBezTo>
                    <a:pt x="52" y="236"/>
                    <a:pt x="54" y="251"/>
                    <a:pt x="59" y="268"/>
                  </a:cubicBezTo>
                  <a:cubicBezTo>
                    <a:pt x="63" y="285"/>
                    <a:pt x="71" y="302"/>
                    <a:pt x="83" y="318"/>
                  </a:cubicBezTo>
                  <a:cubicBezTo>
                    <a:pt x="94" y="334"/>
                    <a:pt x="110" y="348"/>
                    <a:pt x="130" y="360"/>
                  </a:cubicBezTo>
                  <a:cubicBezTo>
                    <a:pt x="149" y="372"/>
                    <a:pt x="174" y="377"/>
                    <a:pt x="205" y="377"/>
                  </a:cubicBezTo>
                  <a:cubicBezTo>
                    <a:pt x="232" y="377"/>
                    <a:pt x="258" y="371"/>
                    <a:pt x="283" y="358"/>
                  </a:cubicBezTo>
                  <a:cubicBezTo>
                    <a:pt x="308" y="345"/>
                    <a:pt x="327" y="328"/>
                    <a:pt x="341" y="306"/>
                  </a:cubicBezTo>
                  <a:lnTo>
                    <a:pt x="379" y="338"/>
                  </a:lnTo>
                  <a:close/>
                  <a:moveTo>
                    <a:pt x="339" y="178"/>
                  </a:moveTo>
                  <a:cubicBezTo>
                    <a:pt x="339" y="160"/>
                    <a:pt x="335" y="143"/>
                    <a:pt x="328" y="127"/>
                  </a:cubicBezTo>
                  <a:cubicBezTo>
                    <a:pt x="321" y="112"/>
                    <a:pt x="311" y="98"/>
                    <a:pt x="298" y="86"/>
                  </a:cubicBezTo>
                  <a:cubicBezTo>
                    <a:pt x="286" y="74"/>
                    <a:pt x="271" y="64"/>
                    <a:pt x="254" y="57"/>
                  </a:cubicBezTo>
                  <a:cubicBezTo>
                    <a:pt x="237" y="50"/>
                    <a:pt x="218" y="47"/>
                    <a:pt x="199" y="47"/>
                  </a:cubicBezTo>
                  <a:cubicBezTo>
                    <a:pt x="171" y="47"/>
                    <a:pt x="147" y="53"/>
                    <a:pt x="128" y="64"/>
                  </a:cubicBezTo>
                  <a:cubicBezTo>
                    <a:pt x="109" y="76"/>
                    <a:pt x="94" y="89"/>
                    <a:pt x="83" y="105"/>
                  </a:cubicBezTo>
                  <a:cubicBezTo>
                    <a:pt x="72" y="120"/>
                    <a:pt x="64" y="134"/>
                    <a:pt x="59" y="149"/>
                  </a:cubicBezTo>
                  <a:cubicBezTo>
                    <a:pt x="55" y="163"/>
                    <a:pt x="52" y="173"/>
                    <a:pt x="52" y="178"/>
                  </a:cubicBezTo>
                  <a:lnTo>
                    <a:pt x="339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354263" y="2824163"/>
              <a:ext cx="681038" cy="1317625"/>
            </a:xfrm>
            <a:custGeom>
              <a:avLst/>
              <a:gdLst>
                <a:gd name="T0" fmla="*/ 4 w 215"/>
                <a:gd name="T1" fmla="*/ 124 h 414"/>
                <a:gd name="T2" fmla="*/ 3 w 215"/>
                <a:gd name="T3" fmla="*/ 96 h 414"/>
                <a:gd name="T4" fmla="*/ 2 w 215"/>
                <a:gd name="T5" fmla="*/ 63 h 414"/>
                <a:gd name="T6" fmla="*/ 1 w 215"/>
                <a:gd name="T7" fmla="*/ 32 h 414"/>
                <a:gd name="T8" fmla="*/ 0 w 215"/>
                <a:gd name="T9" fmla="*/ 10 h 414"/>
                <a:gd name="T10" fmla="*/ 52 w 215"/>
                <a:gd name="T11" fmla="*/ 10 h 414"/>
                <a:gd name="T12" fmla="*/ 53 w 215"/>
                <a:gd name="T13" fmla="*/ 54 h 414"/>
                <a:gd name="T14" fmla="*/ 56 w 215"/>
                <a:gd name="T15" fmla="*/ 81 h 414"/>
                <a:gd name="T16" fmla="*/ 107 w 215"/>
                <a:gd name="T17" fmla="*/ 22 h 414"/>
                <a:gd name="T18" fmla="*/ 184 w 215"/>
                <a:gd name="T19" fmla="*/ 0 h 414"/>
                <a:gd name="T20" fmla="*/ 199 w 215"/>
                <a:gd name="T21" fmla="*/ 1 h 414"/>
                <a:gd name="T22" fmla="*/ 215 w 215"/>
                <a:gd name="T23" fmla="*/ 4 h 414"/>
                <a:gd name="T24" fmla="*/ 209 w 215"/>
                <a:gd name="T25" fmla="*/ 56 h 414"/>
                <a:gd name="T26" fmla="*/ 189 w 215"/>
                <a:gd name="T27" fmla="*/ 52 h 414"/>
                <a:gd name="T28" fmla="*/ 130 w 215"/>
                <a:gd name="T29" fmla="*/ 63 h 414"/>
                <a:gd name="T30" fmla="*/ 88 w 215"/>
                <a:gd name="T31" fmla="*/ 93 h 414"/>
                <a:gd name="T32" fmla="*/ 64 w 215"/>
                <a:gd name="T33" fmla="*/ 138 h 414"/>
                <a:gd name="T34" fmla="*/ 56 w 215"/>
                <a:gd name="T35" fmla="*/ 194 h 414"/>
                <a:gd name="T36" fmla="*/ 56 w 215"/>
                <a:gd name="T37" fmla="*/ 414 h 414"/>
                <a:gd name="T38" fmla="*/ 4 w 215"/>
                <a:gd name="T39" fmla="*/ 414 h 414"/>
                <a:gd name="T40" fmla="*/ 4 w 215"/>
                <a:gd name="T41" fmla="*/ 12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414">
                  <a:moveTo>
                    <a:pt x="4" y="124"/>
                  </a:moveTo>
                  <a:cubicBezTo>
                    <a:pt x="4" y="116"/>
                    <a:pt x="4" y="107"/>
                    <a:pt x="3" y="96"/>
                  </a:cubicBezTo>
                  <a:cubicBezTo>
                    <a:pt x="3" y="86"/>
                    <a:pt x="2" y="75"/>
                    <a:pt x="2" y="63"/>
                  </a:cubicBezTo>
                  <a:cubicBezTo>
                    <a:pt x="2" y="52"/>
                    <a:pt x="1" y="42"/>
                    <a:pt x="1" y="32"/>
                  </a:cubicBezTo>
                  <a:cubicBezTo>
                    <a:pt x="0" y="23"/>
                    <a:pt x="0" y="15"/>
                    <a:pt x="0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25"/>
                    <a:pt x="53" y="40"/>
                    <a:pt x="53" y="54"/>
                  </a:cubicBezTo>
                  <a:cubicBezTo>
                    <a:pt x="54" y="68"/>
                    <a:pt x="54" y="77"/>
                    <a:pt x="56" y="81"/>
                  </a:cubicBezTo>
                  <a:cubicBezTo>
                    <a:pt x="69" y="57"/>
                    <a:pt x="86" y="38"/>
                    <a:pt x="107" y="22"/>
                  </a:cubicBezTo>
                  <a:cubicBezTo>
                    <a:pt x="128" y="7"/>
                    <a:pt x="154" y="0"/>
                    <a:pt x="184" y="0"/>
                  </a:cubicBezTo>
                  <a:cubicBezTo>
                    <a:pt x="189" y="0"/>
                    <a:pt x="195" y="0"/>
                    <a:pt x="199" y="1"/>
                  </a:cubicBezTo>
                  <a:cubicBezTo>
                    <a:pt x="204" y="2"/>
                    <a:pt x="210" y="3"/>
                    <a:pt x="215" y="4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2" y="53"/>
                    <a:pt x="195" y="52"/>
                    <a:pt x="189" y="52"/>
                  </a:cubicBezTo>
                  <a:cubicBezTo>
                    <a:pt x="166" y="52"/>
                    <a:pt x="146" y="56"/>
                    <a:pt x="130" y="63"/>
                  </a:cubicBezTo>
                  <a:cubicBezTo>
                    <a:pt x="113" y="70"/>
                    <a:pt x="99" y="80"/>
                    <a:pt x="88" y="93"/>
                  </a:cubicBezTo>
                  <a:cubicBezTo>
                    <a:pt x="78" y="106"/>
                    <a:pt x="70" y="121"/>
                    <a:pt x="64" y="138"/>
                  </a:cubicBezTo>
                  <a:cubicBezTo>
                    <a:pt x="59" y="155"/>
                    <a:pt x="56" y="174"/>
                    <a:pt x="56" y="194"/>
                  </a:cubicBezTo>
                  <a:cubicBezTo>
                    <a:pt x="56" y="414"/>
                    <a:pt x="56" y="414"/>
                    <a:pt x="56" y="414"/>
                  </a:cubicBezTo>
                  <a:cubicBezTo>
                    <a:pt x="4" y="414"/>
                    <a:pt x="4" y="414"/>
                    <a:pt x="4" y="414"/>
                  </a:cubicBezTo>
                  <a:lnTo>
                    <a:pt x="4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594100" y="2036763"/>
              <a:ext cx="168275" cy="2105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8308975" y="2824163"/>
              <a:ext cx="1360488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1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1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0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0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2" y="67"/>
                    <a:pt x="73" y="55"/>
                    <a:pt x="85" y="45"/>
                  </a:cubicBezTo>
                  <a:cubicBezTo>
                    <a:pt x="97" y="34"/>
                    <a:pt x="110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5" y="1"/>
                    <a:pt x="201" y="0"/>
                    <a:pt x="216" y="0"/>
                  </a:cubicBezTo>
                  <a:cubicBezTo>
                    <a:pt x="247" y="0"/>
                    <a:pt x="275" y="5"/>
                    <a:pt x="301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2" y="101"/>
                    <a:pt x="413" y="127"/>
                  </a:cubicBezTo>
                  <a:cubicBezTo>
                    <a:pt x="423" y="153"/>
                    <a:pt x="429" y="181"/>
                    <a:pt x="429" y="212"/>
                  </a:cubicBezTo>
                  <a:cubicBezTo>
                    <a:pt x="429" y="243"/>
                    <a:pt x="423" y="272"/>
                    <a:pt x="413" y="297"/>
                  </a:cubicBezTo>
                  <a:cubicBezTo>
                    <a:pt x="402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1" y="409"/>
                  </a:cubicBezTo>
                  <a:cubicBezTo>
                    <a:pt x="275" y="419"/>
                    <a:pt x="247" y="425"/>
                    <a:pt x="216" y="425"/>
                  </a:cubicBezTo>
                  <a:cubicBezTo>
                    <a:pt x="201" y="425"/>
                    <a:pt x="185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0" y="398"/>
                    <a:pt x="97" y="390"/>
                    <a:pt x="85" y="380"/>
                  </a:cubicBezTo>
                  <a:cubicBezTo>
                    <a:pt x="73" y="369"/>
                    <a:pt x="62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0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1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2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2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1" y="81"/>
                    <a:pt x="96" y="95"/>
                  </a:cubicBezTo>
                  <a:cubicBezTo>
                    <a:pt x="81" y="110"/>
                    <a:pt x="69" y="128"/>
                    <a:pt x="60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11971338" y="2789238"/>
              <a:ext cx="1400175" cy="1389063"/>
            </a:xfrm>
            <a:custGeom>
              <a:avLst/>
              <a:gdLst>
                <a:gd name="T0" fmla="*/ 0 w 441"/>
                <a:gd name="T1" fmla="*/ 218 h 436"/>
                <a:gd name="T2" fmla="*/ 17 w 441"/>
                <a:gd name="T3" fmla="*/ 133 h 436"/>
                <a:gd name="T4" fmla="*/ 64 w 441"/>
                <a:gd name="T5" fmla="*/ 64 h 436"/>
                <a:gd name="T6" fmla="*/ 134 w 441"/>
                <a:gd name="T7" fmla="*/ 17 h 436"/>
                <a:gd name="T8" fmla="*/ 220 w 441"/>
                <a:gd name="T9" fmla="*/ 0 h 436"/>
                <a:gd name="T10" fmla="*/ 307 w 441"/>
                <a:gd name="T11" fmla="*/ 17 h 436"/>
                <a:gd name="T12" fmla="*/ 377 w 441"/>
                <a:gd name="T13" fmla="*/ 64 h 436"/>
                <a:gd name="T14" fmla="*/ 424 w 441"/>
                <a:gd name="T15" fmla="*/ 133 h 436"/>
                <a:gd name="T16" fmla="*/ 441 w 441"/>
                <a:gd name="T17" fmla="*/ 218 h 436"/>
                <a:gd name="T18" fmla="*/ 424 w 441"/>
                <a:gd name="T19" fmla="*/ 303 h 436"/>
                <a:gd name="T20" fmla="*/ 377 w 441"/>
                <a:gd name="T21" fmla="*/ 372 h 436"/>
                <a:gd name="T22" fmla="*/ 307 w 441"/>
                <a:gd name="T23" fmla="*/ 419 h 436"/>
                <a:gd name="T24" fmla="*/ 220 w 441"/>
                <a:gd name="T25" fmla="*/ 436 h 436"/>
                <a:gd name="T26" fmla="*/ 134 w 441"/>
                <a:gd name="T27" fmla="*/ 419 h 436"/>
                <a:gd name="T28" fmla="*/ 64 w 441"/>
                <a:gd name="T29" fmla="*/ 372 h 436"/>
                <a:gd name="T30" fmla="*/ 17 w 441"/>
                <a:gd name="T31" fmla="*/ 303 h 436"/>
                <a:gd name="T32" fmla="*/ 0 w 441"/>
                <a:gd name="T33" fmla="*/ 218 h 436"/>
                <a:gd name="T34" fmla="*/ 84 w 441"/>
                <a:gd name="T35" fmla="*/ 218 h 436"/>
                <a:gd name="T36" fmla="*/ 93 w 441"/>
                <a:gd name="T37" fmla="*/ 276 h 436"/>
                <a:gd name="T38" fmla="*/ 121 w 441"/>
                <a:gd name="T39" fmla="*/ 322 h 436"/>
                <a:gd name="T40" fmla="*/ 163 w 441"/>
                <a:gd name="T41" fmla="*/ 351 h 436"/>
                <a:gd name="T42" fmla="*/ 220 w 441"/>
                <a:gd name="T43" fmla="*/ 362 h 436"/>
                <a:gd name="T44" fmla="*/ 277 w 441"/>
                <a:gd name="T45" fmla="*/ 351 h 436"/>
                <a:gd name="T46" fmla="*/ 320 w 441"/>
                <a:gd name="T47" fmla="*/ 322 h 436"/>
                <a:gd name="T48" fmla="*/ 347 w 441"/>
                <a:gd name="T49" fmla="*/ 276 h 436"/>
                <a:gd name="T50" fmla="*/ 357 w 441"/>
                <a:gd name="T51" fmla="*/ 218 h 436"/>
                <a:gd name="T52" fmla="*/ 347 w 441"/>
                <a:gd name="T53" fmla="*/ 160 h 436"/>
                <a:gd name="T54" fmla="*/ 320 w 441"/>
                <a:gd name="T55" fmla="*/ 114 h 436"/>
                <a:gd name="T56" fmla="*/ 277 w 441"/>
                <a:gd name="T57" fmla="*/ 85 h 436"/>
                <a:gd name="T58" fmla="*/ 220 w 441"/>
                <a:gd name="T59" fmla="*/ 74 h 436"/>
                <a:gd name="T60" fmla="*/ 163 w 441"/>
                <a:gd name="T61" fmla="*/ 85 h 436"/>
                <a:gd name="T62" fmla="*/ 121 w 441"/>
                <a:gd name="T63" fmla="*/ 114 h 436"/>
                <a:gd name="T64" fmla="*/ 93 w 441"/>
                <a:gd name="T65" fmla="*/ 160 h 436"/>
                <a:gd name="T66" fmla="*/ 84 w 441"/>
                <a:gd name="T67" fmla="*/ 21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1" h="436">
                  <a:moveTo>
                    <a:pt x="0" y="218"/>
                  </a:moveTo>
                  <a:cubicBezTo>
                    <a:pt x="0" y="188"/>
                    <a:pt x="6" y="159"/>
                    <a:pt x="17" y="133"/>
                  </a:cubicBezTo>
                  <a:cubicBezTo>
                    <a:pt x="28" y="107"/>
                    <a:pt x="44" y="84"/>
                    <a:pt x="64" y="64"/>
                  </a:cubicBezTo>
                  <a:cubicBezTo>
                    <a:pt x="84" y="44"/>
                    <a:pt x="107" y="29"/>
                    <a:pt x="134" y="17"/>
                  </a:cubicBezTo>
                  <a:cubicBezTo>
                    <a:pt x="161" y="6"/>
                    <a:pt x="189" y="0"/>
                    <a:pt x="220" y="0"/>
                  </a:cubicBez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7" y="44"/>
                    <a:pt x="377" y="64"/>
                  </a:cubicBezTo>
                  <a:cubicBezTo>
                    <a:pt x="397" y="84"/>
                    <a:pt x="412" y="107"/>
                    <a:pt x="424" y="133"/>
                  </a:cubicBezTo>
                  <a:cubicBezTo>
                    <a:pt x="435" y="159"/>
                    <a:pt x="441" y="188"/>
                    <a:pt x="441" y="218"/>
                  </a:cubicBezTo>
                  <a:cubicBezTo>
                    <a:pt x="441" y="248"/>
                    <a:pt x="435" y="277"/>
                    <a:pt x="424" y="303"/>
                  </a:cubicBezTo>
                  <a:cubicBezTo>
                    <a:pt x="412" y="330"/>
                    <a:pt x="397" y="353"/>
                    <a:pt x="377" y="372"/>
                  </a:cubicBezTo>
                  <a:cubicBezTo>
                    <a:pt x="357" y="392"/>
                    <a:pt x="334" y="407"/>
                    <a:pt x="307" y="419"/>
                  </a:cubicBezTo>
                  <a:cubicBezTo>
                    <a:pt x="280" y="430"/>
                    <a:pt x="251" y="436"/>
                    <a:pt x="220" y="436"/>
                  </a:cubicBezTo>
                  <a:cubicBezTo>
                    <a:pt x="189" y="436"/>
                    <a:pt x="161" y="430"/>
                    <a:pt x="134" y="419"/>
                  </a:cubicBezTo>
                  <a:cubicBezTo>
                    <a:pt x="107" y="407"/>
                    <a:pt x="84" y="392"/>
                    <a:pt x="64" y="372"/>
                  </a:cubicBezTo>
                  <a:cubicBezTo>
                    <a:pt x="44" y="353"/>
                    <a:pt x="28" y="330"/>
                    <a:pt x="17" y="303"/>
                  </a:cubicBezTo>
                  <a:cubicBezTo>
                    <a:pt x="6" y="277"/>
                    <a:pt x="0" y="248"/>
                    <a:pt x="0" y="218"/>
                  </a:cubicBezTo>
                  <a:close/>
                  <a:moveTo>
                    <a:pt x="84" y="218"/>
                  </a:moveTo>
                  <a:cubicBezTo>
                    <a:pt x="84" y="239"/>
                    <a:pt x="87" y="258"/>
                    <a:pt x="93" y="276"/>
                  </a:cubicBezTo>
                  <a:cubicBezTo>
                    <a:pt x="100" y="294"/>
                    <a:pt x="109" y="309"/>
                    <a:pt x="121" y="322"/>
                  </a:cubicBezTo>
                  <a:cubicBezTo>
                    <a:pt x="132" y="334"/>
                    <a:pt x="147" y="344"/>
                    <a:pt x="163" y="351"/>
                  </a:cubicBezTo>
                  <a:cubicBezTo>
                    <a:pt x="180" y="359"/>
                    <a:pt x="199" y="362"/>
                    <a:pt x="220" y="362"/>
                  </a:cubicBezTo>
                  <a:cubicBezTo>
                    <a:pt x="241" y="362"/>
                    <a:pt x="260" y="359"/>
                    <a:pt x="277" y="351"/>
                  </a:cubicBezTo>
                  <a:cubicBezTo>
                    <a:pt x="294" y="344"/>
                    <a:pt x="308" y="334"/>
                    <a:pt x="320" y="322"/>
                  </a:cubicBezTo>
                  <a:cubicBezTo>
                    <a:pt x="332" y="309"/>
                    <a:pt x="341" y="294"/>
                    <a:pt x="347" y="276"/>
                  </a:cubicBezTo>
                  <a:cubicBezTo>
                    <a:pt x="354" y="258"/>
                    <a:pt x="357" y="239"/>
                    <a:pt x="357" y="218"/>
                  </a:cubicBezTo>
                  <a:cubicBezTo>
                    <a:pt x="357" y="197"/>
                    <a:pt x="354" y="178"/>
                    <a:pt x="347" y="160"/>
                  </a:cubicBezTo>
                  <a:cubicBezTo>
                    <a:pt x="341" y="142"/>
                    <a:pt x="332" y="127"/>
                    <a:pt x="320" y="114"/>
                  </a:cubicBezTo>
                  <a:cubicBezTo>
                    <a:pt x="308" y="102"/>
                    <a:pt x="294" y="92"/>
                    <a:pt x="277" y="85"/>
                  </a:cubicBezTo>
                  <a:cubicBezTo>
                    <a:pt x="260" y="77"/>
                    <a:pt x="241" y="74"/>
                    <a:pt x="220" y="74"/>
                  </a:cubicBezTo>
                  <a:cubicBezTo>
                    <a:pt x="199" y="74"/>
                    <a:pt x="180" y="77"/>
                    <a:pt x="163" y="85"/>
                  </a:cubicBezTo>
                  <a:cubicBezTo>
                    <a:pt x="147" y="92"/>
                    <a:pt x="132" y="102"/>
                    <a:pt x="121" y="114"/>
                  </a:cubicBezTo>
                  <a:cubicBezTo>
                    <a:pt x="109" y="127"/>
                    <a:pt x="100" y="142"/>
                    <a:pt x="93" y="160"/>
                  </a:cubicBezTo>
                  <a:cubicBezTo>
                    <a:pt x="87" y="178"/>
                    <a:pt x="84" y="197"/>
                    <a:pt x="84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13938250" y="2789238"/>
              <a:ext cx="1168400" cy="1352550"/>
            </a:xfrm>
            <a:custGeom>
              <a:avLst/>
              <a:gdLst>
                <a:gd name="T0" fmla="*/ 0 w 368"/>
                <a:gd name="T1" fmla="*/ 11 h 425"/>
                <a:gd name="T2" fmla="*/ 79 w 368"/>
                <a:gd name="T3" fmla="*/ 11 h 425"/>
                <a:gd name="T4" fmla="*/ 79 w 368"/>
                <a:gd name="T5" fmla="*/ 74 h 425"/>
                <a:gd name="T6" fmla="*/ 81 w 368"/>
                <a:gd name="T7" fmla="*/ 74 h 425"/>
                <a:gd name="T8" fmla="*/ 132 w 368"/>
                <a:gd name="T9" fmla="*/ 21 h 425"/>
                <a:gd name="T10" fmla="*/ 217 w 368"/>
                <a:gd name="T11" fmla="*/ 0 h 425"/>
                <a:gd name="T12" fmla="*/ 274 w 368"/>
                <a:gd name="T13" fmla="*/ 9 h 425"/>
                <a:gd name="T14" fmla="*/ 323 w 368"/>
                <a:gd name="T15" fmla="*/ 38 h 425"/>
                <a:gd name="T16" fmla="*/ 355 w 368"/>
                <a:gd name="T17" fmla="*/ 87 h 425"/>
                <a:gd name="T18" fmla="*/ 368 w 368"/>
                <a:gd name="T19" fmla="*/ 158 h 425"/>
                <a:gd name="T20" fmla="*/ 368 w 368"/>
                <a:gd name="T21" fmla="*/ 425 h 425"/>
                <a:gd name="T22" fmla="*/ 289 w 368"/>
                <a:gd name="T23" fmla="*/ 425 h 425"/>
                <a:gd name="T24" fmla="*/ 289 w 368"/>
                <a:gd name="T25" fmla="*/ 180 h 425"/>
                <a:gd name="T26" fmla="*/ 281 w 368"/>
                <a:gd name="T27" fmla="*/ 131 h 425"/>
                <a:gd name="T28" fmla="*/ 260 w 368"/>
                <a:gd name="T29" fmla="*/ 98 h 425"/>
                <a:gd name="T30" fmla="*/ 230 w 368"/>
                <a:gd name="T31" fmla="*/ 79 h 425"/>
                <a:gd name="T32" fmla="*/ 194 w 368"/>
                <a:gd name="T33" fmla="*/ 74 h 425"/>
                <a:gd name="T34" fmla="*/ 149 w 368"/>
                <a:gd name="T35" fmla="*/ 81 h 425"/>
                <a:gd name="T36" fmla="*/ 112 w 368"/>
                <a:gd name="T37" fmla="*/ 106 h 425"/>
                <a:gd name="T38" fmla="*/ 88 w 368"/>
                <a:gd name="T39" fmla="*/ 150 h 425"/>
                <a:gd name="T40" fmla="*/ 79 w 368"/>
                <a:gd name="T41" fmla="*/ 212 h 425"/>
                <a:gd name="T42" fmla="*/ 79 w 368"/>
                <a:gd name="T43" fmla="*/ 425 h 425"/>
                <a:gd name="T44" fmla="*/ 0 w 368"/>
                <a:gd name="T45" fmla="*/ 425 h 425"/>
                <a:gd name="T46" fmla="*/ 0 w 368"/>
                <a:gd name="T47" fmla="*/ 1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8" h="425">
                  <a:moveTo>
                    <a:pt x="0" y="11"/>
                  </a:moveTo>
                  <a:cubicBezTo>
                    <a:pt x="79" y="11"/>
                    <a:pt x="79" y="11"/>
                    <a:pt x="79" y="11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91" y="52"/>
                    <a:pt x="108" y="34"/>
                    <a:pt x="132" y="21"/>
                  </a:cubicBezTo>
                  <a:cubicBezTo>
                    <a:pt x="157" y="7"/>
                    <a:pt x="185" y="0"/>
                    <a:pt x="217" y="0"/>
                  </a:cubicBezTo>
                  <a:cubicBezTo>
                    <a:pt x="237" y="0"/>
                    <a:pt x="256" y="3"/>
                    <a:pt x="274" y="9"/>
                  </a:cubicBezTo>
                  <a:cubicBezTo>
                    <a:pt x="293" y="15"/>
                    <a:pt x="309" y="25"/>
                    <a:pt x="323" y="38"/>
                  </a:cubicBezTo>
                  <a:cubicBezTo>
                    <a:pt x="336" y="51"/>
                    <a:pt x="347" y="67"/>
                    <a:pt x="355" y="87"/>
                  </a:cubicBezTo>
                  <a:cubicBezTo>
                    <a:pt x="364" y="107"/>
                    <a:pt x="368" y="131"/>
                    <a:pt x="368" y="158"/>
                  </a:cubicBezTo>
                  <a:cubicBezTo>
                    <a:pt x="368" y="425"/>
                    <a:pt x="368" y="425"/>
                    <a:pt x="368" y="425"/>
                  </a:cubicBezTo>
                  <a:cubicBezTo>
                    <a:pt x="289" y="425"/>
                    <a:pt x="289" y="425"/>
                    <a:pt x="289" y="425"/>
                  </a:cubicBezTo>
                  <a:cubicBezTo>
                    <a:pt x="289" y="180"/>
                    <a:pt x="289" y="180"/>
                    <a:pt x="289" y="180"/>
                  </a:cubicBezTo>
                  <a:cubicBezTo>
                    <a:pt x="289" y="161"/>
                    <a:pt x="286" y="145"/>
                    <a:pt x="281" y="131"/>
                  </a:cubicBezTo>
                  <a:cubicBezTo>
                    <a:pt x="276" y="117"/>
                    <a:pt x="269" y="106"/>
                    <a:pt x="260" y="98"/>
                  </a:cubicBezTo>
                  <a:cubicBezTo>
                    <a:pt x="251" y="89"/>
                    <a:pt x="241" y="83"/>
                    <a:pt x="230" y="79"/>
                  </a:cubicBezTo>
                  <a:cubicBezTo>
                    <a:pt x="218" y="76"/>
                    <a:pt x="207" y="74"/>
                    <a:pt x="194" y="74"/>
                  </a:cubicBezTo>
                  <a:cubicBezTo>
                    <a:pt x="178" y="74"/>
                    <a:pt x="163" y="76"/>
                    <a:pt x="149" y="81"/>
                  </a:cubicBezTo>
                  <a:cubicBezTo>
                    <a:pt x="135" y="87"/>
                    <a:pt x="123" y="95"/>
                    <a:pt x="112" y="106"/>
                  </a:cubicBezTo>
                  <a:cubicBezTo>
                    <a:pt x="102" y="118"/>
                    <a:pt x="94" y="132"/>
                    <a:pt x="88" y="150"/>
                  </a:cubicBezTo>
                  <a:cubicBezTo>
                    <a:pt x="82" y="167"/>
                    <a:pt x="79" y="188"/>
                    <a:pt x="79" y="212"/>
                  </a:cubicBezTo>
                  <a:cubicBezTo>
                    <a:pt x="79" y="425"/>
                    <a:pt x="79" y="425"/>
                    <a:pt x="79" y="425"/>
                  </a:cubicBezTo>
                  <a:cubicBezTo>
                    <a:pt x="0" y="425"/>
                    <a:pt x="0" y="425"/>
                    <a:pt x="0" y="425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15662275" y="2789238"/>
              <a:ext cx="1320800" cy="1389063"/>
            </a:xfrm>
            <a:custGeom>
              <a:avLst/>
              <a:gdLst>
                <a:gd name="T0" fmla="*/ 84 w 416"/>
                <a:gd name="T1" fmla="*/ 247 h 436"/>
                <a:gd name="T2" fmla="*/ 96 w 416"/>
                <a:gd name="T3" fmla="*/ 296 h 436"/>
                <a:gd name="T4" fmla="*/ 127 w 416"/>
                <a:gd name="T5" fmla="*/ 334 h 436"/>
                <a:gd name="T6" fmla="*/ 171 w 416"/>
                <a:gd name="T7" fmla="*/ 359 h 436"/>
                <a:gd name="T8" fmla="*/ 224 w 416"/>
                <a:gd name="T9" fmla="*/ 368 h 436"/>
                <a:gd name="T10" fmla="*/ 288 w 416"/>
                <a:gd name="T11" fmla="*/ 350 h 436"/>
                <a:gd name="T12" fmla="*/ 337 w 416"/>
                <a:gd name="T13" fmla="*/ 305 h 436"/>
                <a:gd name="T14" fmla="*/ 397 w 416"/>
                <a:gd name="T15" fmla="*/ 351 h 436"/>
                <a:gd name="T16" fmla="*/ 213 w 416"/>
                <a:gd name="T17" fmla="*/ 436 h 436"/>
                <a:gd name="T18" fmla="*/ 124 w 416"/>
                <a:gd name="T19" fmla="*/ 419 h 436"/>
                <a:gd name="T20" fmla="*/ 57 w 416"/>
                <a:gd name="T21" fmla="*/ 373 h 436"/>
                <a:gd name="T22" fmla="*/ 15 w 416"/>
                <a:gd name="T23" fmla="*/ 304 h 436"/>
                <a:gd name="T24" fmla="*/ 0 w 416"/>
                <a:gd name="T25" fmla="*/ 218 h 436"/>
                <a:gd name="T26" fmla="*/ 16 w 416"/>
                <a:gd name="T27" fmla="*/ 132 h 436"/>
                <a:gd name="T28" fmla="*/ 61 w 416"/>
                <a:gd name="T29" fmla="*/ 63 h 436"/>
                <a:gd name="T30" fmla="*/ 128 w 416"/>
                <a:gd name="T31" fmla="*/ 17 h 436"/>
                <a:gd name="T32" fmla="*/ 214 w 416"/>
                <a:gd name="T33" fmla="*/ 0 h 436"/>
                <a:gd name="T34" fmla="*/ 307 w 416"/>
                <a:gd name="T35" fmla="*/ 19 h 436"/>
                <a:gd name="T36" fmla="*/ 370 w 416"/>
                <a:gd name="T37" fmla="*/ 70 h 436"/>
                <a:gd name="T38" fmla="*/ 405 w 416"/>
                <a:gd name="T39" fmla="*/ 140 h 436"/>
                <a:gd name="T40" fmla="*/ 416 w 416"/>
                <a:gd name="T41" fmla="*/ 219 h 436"/>
                <a:gd name="T42" fmla="*/ 416 w 416"/>
                <a:gd name="T43" fmla="*/ 247 h 436"/>
                <a:gd name="T44" fmla="*/ 84 w 416"/>
                <a:gd name="T45" fmla="*/ 247 h 436"/>
                <a:gd name="T46" fmla="*/ 332 w 416"/>
                <a:gd name="T47" fmla="*/ 184 h 436"/>
                <a:gd name="T48" fmla="*/ 324 w 416"/>
                <a:gd name="T49" fmla="*/ 136 h 436"/>
                <a:gd name="T50" fmla="*/ 302 w 416"/>
                <a:gd name="T51" fmla="*/ 98 h 436"/>
                <a:gd name="T52" fmla="*/ 264 w 416"/>
                <a:gd name="T53" fmla="*/ 72 h 436"/>
                <a:gd name="T54" fmla="*/ 212 w 416"/>
                <a:gd name="T55" fmla="*/ 63 h 436"/>
                <a:gd name="T56" fmla="*/ 159 w 416"/>
                <a:gd name="T57" fmla="*/ 74 h 436"/>
                <a:gd name="T58" fmla="*/ 119 w 416"/>
                <a:gd name="T59" fmla="*/ 102 h 436"/>
                <a:gd name="T60" fmla="*/ 93 w 416"/>
                <a:gd name="T61" fmla="*/ 141 h 436"/>
                <a:gd name="T62" fmla="*/ 84 w 416"/>
                <a:gd name="T63" fmla="*/ 184 h 436"/>
                <a:gd name="T64" fmla="*/ 332 w 416"/>
                <a:gd name="T65" fmla="*/ 18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436">
                  <a:moveTo>
                    <a:pt x="84" y="247"/>
                  </a:moveTo>
                  <a:cubicBezTo>
                    <a:pt x="84" y="265"/>
                    <a:pt x="88" y="281"/>
                    <a:pt x="96" y="296"/>
                  </a:cubicBezTo>
                  <a:cubicBezTo>
                    <a:pt x="103" y="311"/>
                    <a:pt x="114" y="324"/>
                    <a:pt x="127" y="334"/>
                  </a:cubicBezTo>
                  <a:cubicBezTo>
                    <a:pt x="139" y="345"/>
                    <a:pt x="154" y="353"/>
                    <a:pt x="171" y="359"/>
                  </a:cubicBezTo>
                  <a:cubicBezTo>
                    <a:pt x="188" y="365"/>
                    <a:pt x="206" y="368"/>
                    <a:pt x="224" y="368"/>
                  </a:cubicBezTo>
                  <a:cubicBezTo>
                    <a:pt x="248" y="368"/>
                    <a:pt x="269" y="362"/>
                    <a:pt x="288" y="350"/>
                  </a:cubicBezTo>
                  <a:cubicBezTo>
                    <a:pt x="306" y="339"/>
                    <a:pt x="322" y="324"/>
                    <a:pt x="337" y="305"/>
                  </a:cubicBezTo>
                  <a:cubicBezTo>
                    <a:pt x="397" y="351"/>
                    <a:pt x="397" y="351"/>
                    <a:pt x="397" y="351"/>
                  </a:cubicBezTo>
                  <a:cubicBezTo>
                    <a:pt x="353" y="407"/>
                    <a:pt x="292" y="436"/>
                    <a:pt x="213" y="436"/>
                  </a:cubicBezTo>
                  <a:cubicBezTo>
                    <a:pt x="181" y="436"/>
                    <a:pt x="151" y="430"/>
                    <a:pt x="124" y="419"/>
                  </a:cubicBezTo>
                  <a:cubicBezTo>
                    <a:pt x="98" y="408"/>
                    <a:pt x="75" y="393"/>
                    <a:pt x="57" y="373"/>
                  </a:cubicBezTo>
                  <a:cubicBezTo>
                    <a:pt x="39" y="354"/>
                    <a:pt x="25" y="331"/>
                    <a:pt x="15" y="304"/>
                  </a:cubicBezTo>
                  <a:cubicBezTo>
                    <a:pt x="5" y="278"/>
                    <a:pt x="0" y="249"/>
                    <a:pt x="0" y="218"/>
                  </a:cubicBezTo>
                  <a:cubicBezTo>
                    <a:pt x="0" y="187"/>
                    <a:pt x="5" y="158"/>
                    <a:pt x="16" y="132"/>
                  </a:cubicBezTo>
                  <a:cubicBezTo>
                    <a:pt x="27" y="105"/>
                    <a:pt x="42" y="82"/>
                    <a:pt x="61" y="63"/>
                  </a:cubicBezTo>
                  <a:cubicBezTo>
                    <a:pt x="80" y="43"/>
                    <a:pt x="102" y="28"/>
                    <a:pt x="128" y="17"/>
                  </a:cubicBezTo>
                  <a:cubicBezTo>
                    <a:pt x="155" y="6"/>
                    <a:pt x="183" y="0"/>
                    <a:pt x="214" y="0"/>
                  </a:cubicBezTo>
                  <a:cubicBezTo>
                    <a:pt x="251" y="0"/>
                    <a:pt x="282" y="7"/>
                    <a:pt x="307" y="19"/>
                  </a:cubicBezTo>
                  <a:cubicBezTo>
                    <a:pt x="333" y="32"/>
                    <a:pt x="353" y="49"/>
                    <a:pt x="370" y="70"/>
                  </a:cubicBezTo>
                  <a:cubicBezTo>
                    <a:pt x="386" y="90"/>
                    <a:pt x="398" y="114"/>
                    <a:pt x="405" y="140"/>
                  </a:cubicBezTo>
                  <a:cubicBezTo>
                    <a:pt x="412" y="166"/>
                    <a:pt x="416" y="192"/>
                    <a:pt x="416" y="219"/>
                  </a:cubicBezTo>
                  <a:cubicBezTo>
                    <a:pt x="416" y="247"/>
                    <a:pt x="416" y="247"/>
                    <a:pt x="416" y="247"/>
                  </a:cubicBezTo>
                  <a:lnTo>
                    <a:pt x="84" y="247"/>
                  </a:lnTo>
                  <a:close/>
                  <a:moveTo>
                    <a:pt x="332" y="184"/>
                  </a:moveTo>
                  <a:cubicBezTo>
                    <a:pt x="332" y="166"/>
                    <a:pt x="329" y="150"/>
                    <a:pt x="324" y="136"/>
                  </a:cubicBezTo>
                  <a:cubicBezTo>
                    <a:pt x="319" y="121"/>
                    <a:pt x="311" y="108"/>
                    <a:pt x="302" y="98"/>
                  </a:cubicBezTo>
                  <a:cubicBezTo>
                    <a:pt x="292" y="87"/>
                    <a:pt x="279" y="78"/>
                    <a:pt x="264" y="72"/>
                  </a:cubicBezTo>
                  <a:cubicBezTo>
                    <a:pt x="250" y="66"/>
                    <a:pt x="232" y="63"/>
                    <a:pt x="212" y="63"/>
                  </a:cubicBezTo>
                  <a:cubicBezTo>
                    <a:pt x="193" y="63"/>
                    <a:pt x="175" y="67"/>
                    <a:pt x="159" y="74"/>
                  </a:cubicBezTo>
                  <a:cubicBezTo>
                    <a:pt x="143" y="81"/>
                    <a:pt x="130" y="91"/>
                    <a:pt x="119" y="102"/>
                  </a:cubicBezTo>
                  <a:cubicBezTo>
                    <a:pt x="108" y="114"/>
                    <a:pt x="99" y="127"/>
                    <a:pt x="93" y="141"/>
                  </a:cubicBezTo>
                  <a:cubicBezTo>
                    <a:pt x="87" y="156"/>
                    <a:pt x="84" y="170"/>
                    <a:pt x="84" y="184"/>
                  </a:cubicBezTo>
                  <a:lnTo>
                    <a:pt x="332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4260850" y="2660651"/>
              <a:ext cx="3559175" cy="1727200"/>
            </a:xfrm>
            <a:custGeom>
              <a:avLst/>
              <a:gdLst>
                <a:gd name="T0" fmla="*/ 502 w 1121"/>
                <a:gd name="T1" fmla="*/ 271 h 542"/>
                <a:gd name="T2" fmla="*/ 386 w 1121"/>
                <a:gd name="T3" fmla="*/ 155 h 542"/>
                <a:gd name="T4" fmla="*/ 155 w 1121"/>
                <a:gd name="T5" fmla="*/ 155 h 542"/>
                <a:gd name="T6" fmla="*/ 155 w 1121"/>
                <a:gd name="T7" fmla="*/ 386 h 542"/>
                <a:gd name="T8" fmla="*/ 386 w 1121"/>
                <a:gd name="T9" fmla="*/ 386 h 542"/>
                <a:gd name="T10" fmla="*/ 502 w 1121"/>
                <a:gd name="T11" fmla="*/ 271 h 542"/>
                <a:gd name="T12" fmla="*/ 620 w 1121"/>
                <a:gd name="T13" fmla="*/ 271 h 542"/>
                <a:gd name="T14" fmla="*/ 735 w 1121"/>
                <a:gd name="T15" fmla="*/ 155 h 542"/>
                <a:gd name="T16" fmla="*/ 966 w 1121"/>
                <a:gd name="T17" fmla="*/ 155 h 542"/>
                <a:gd name="T18" fmla="*/ 966 w 1121"/>
                <a:gd name="T19" fmla="*/ 386 h 542"/>
                <a:gd name="T20" fmla="*/ 735 w 1121"/>
                <a:gd name="T21" fmla="*/ 386 h 542"/>
                <a:gd name="T22" fmla="*/ 620 w 1121"/>
                <a:gd name="T23" fmla="*/ 271 h 542"/>
                <a:gd name="T24" fmla="*/ 445 w 1121"/>
                <a:gd name="T25" fmla="*/ 445 h 542"/>
                <a:gd name="T26" fmla="*/ 96 w 1121"/>
                <a:gd name="T27" fmla="*/ 445 h 542"/>
                <a:gd name="T28" fmla="*/ 96 w 1121"/>
                <a:gd name="T29" fmla="*/ 96 h 542"/>
                <a:gd name="T30" fmla="*/ 445 w 1121"/>
                <a:gd name="T31" fmla="*/ 96 h 542"/>
                <a:gd name="T32" fmla="*/ 561 w 1121"/>
                <a:gd name="T33" fmla="*/ 212 h 542"/>
                <a:gd name="T34" fmla="*/ 676 w 1121"/>
                <a:gd name="T35" fmla="*/ 96 h 542"/>
                <a:gd name="T36" fmla="*/ 1025 w 1121"/>
                <a:gd name="T37" fmla="*/ 96 h 542"/>
                <a:gd name="T38" fmla="*/ 1025 w 1121"/>
                <a:gd name="T39" fmla="*/ 445 h 542"/>
                <a:gd name="T40" fmla="*/ 676 w 1121"/>
                <a:gd name="T41" fmla="*/ 445 h 542"/>
                <a:gd name="T42" fmla="*/ 561 w 1121"/>
                <a:gd name="T43" fmla="*/ 330 h 542"/>
                <a:gd name="T44" fmla="*/ 445 w 1121"/>
                <a:gd name="T45" fmla="*/ 445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1" h="542">
                  <a:moveTo>
                    <a:pt x="502" y="271"/>
                  </a:moveTo>
                  <a:cubicBezTo>
                    <a:pt x="386" y="155"/>
                    <a:pt x="386" y="155"/>
                    <a:pt x="386" y="155"/>
                  </a:cubicBezTo>
                  <a:cubicBezTo>
                    <a:pt x="322" y="92"/>
                    <a:pt x="219" y="92"/>
                    <a:pt x="155" y="155"/>
                  </a:cubicBezTo>
                  <a:cubicBezTo>
                    <a:pt x="91" y="219"/>
                    <a:pt x="91" y="323"/>
                    <a:pt x="155" y="386"/>
                  </a:cubicBezTo>
                  <a:cubicBezTo>
                    <a:pt x="219" y="450"/>
                    <a:pt x="322" y="450"/>
                    <a:pt x="386" y="386"/>
                  </a:cubicBezTo>
                  <a:lnTo>
                    <a:pt x="502" y="271"/>
                  </a:lnTo>
                  <a:close/>
                  <a:moveTo>
                    <a:pt x="620" y="271"/>
                  </a:moveTo>
                  <a:cubicBezTo>
                    <a:pt x="735" y="155"/>
                    <a:pt x="735" y="155"/>
                    <a:pt x="735" y="155"/>
                  </a:cubicBezTo>
                  <a:cubicBezTo>
                    <a:pt x="799" y="92"/>
                    <a:pt x="902" y="92"/>
                    <a:pt x="966" y="155"/>
                  </a:cubicBezTo>
                  <a:cubicBezTo>
                    <a:pt x="1030" y="219"/>
                    <a:pt x="1030" y="323"/>
                    <a:pt x="966" y="386"/>
                  </a:cubicBezTo>
                  <a:cubicBezTo>
                    <a:pt x="902" y="450"/>
                    <a:pt x="799" y="450"/>
                    <a:pt x="735" y="386"/>
                  </a:cubicBezTo>
                  <a:lnTo>
                    <a:pt x="620" y="271"/>
                  </a:lnTo>
                  <a:close/>
                  <a:moveTo>
                    <a:pt x="445" y="445"/>
                  </a:moveTo>
                  <a:cubicBezTo>
                    <a:pt x="349" y="542"/>
                    <a:pt x="193" y="542"/>
                    <a:pt x="96" y="445"/>
                  </a:cubicBezTo>
                  <a:cubicBezTo>
                    <a:pt x="0" y="349"/>
                    <a:pt x="0" y="193"/>
                    <a:pt x="96" y="96"/>
                  </a:cubicBezTo>
                  <a:cubicBezTo>
                    <a:pt x="193" y="0"/>
                    <a:pt x="349" y="0"/>
                    <a:pt x="445" y="96"/>
                  </a:cubicBezTo>
                  <a:cubicBezTo>
                    <a:pt x="561" y="212"/>
                    <a:pt x="561" y="212"/>
                    <a:pt x="561" y="212"/>
                  </a:cubicBezTo>
                  <a:cubicBezTo>
                    <a:pt x="676" y="96"/>
                    <a:pt x="676" y="96"/>
                    <a:pt x="676" y="96"/>
                  </a:cubicBezTo>
                  <a:cubicBezTo>
                    <a:pt x="772" y="0"/>
                    <a:pt x="929" y="0"/>
                    <a:pt x="1025" y="96"/>
                  </a:cubicBezTo>
                  <a:cubicBezTo>
                    <a:pt x="1121" y="193"/>
                    <a:pt x="1121" y="349"/>
                    <a:pt x="1025" y="445"/>
                  </a:cubicBezTo>
                  <a:cubicBezTo>
                    <a:pt x="929" y="542"/>
                    <a:pt x="772" y="542"/>
                    <a:pt x="676" y="445"/>
                  </a:cubicBezTo>
                  <a:cubicBezTo>
                    <a:pt x="561" y="330"/>
                    <a:pt x="561" y="330"/>
                    <a:pt x="561" y="330"/>
                  </a:cubicBezTo>
                  <a:lnTo>
                    <a:pt x="445" y="4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</p:grpSp>
      <p:sp>
        <p:nvSpPr>
          <p:cNvPr id="44" name="Freeform 16"/>
          <p:cNvSpPr>
            <a:spLocks noEditPoints="1"/>
          </p:cNvSpPr>
          <p:nvPr userDrawn="1"/>
        </p:nvSpPr>
        <p:spPr bwMode="auto">
          <a:xfrm>
            <a:off x="946151" y="6148917"/>
            <a:ext cx="448733" cy="218016"/>
          </a:xfrm>
          <a:custGeom>
            <a:avLst/>
            <a:gdLst>
              <a:gd name="T0" fmla="*/ 502 w 1121"/>
              <a:gd name="T1" fmla="*/ 271 h 542"/>
              <a:gd name="T2" fmla="*/ 386 w 1121"/>
              <a:gd name="T3" fmla="*/ 155 h 542"/>
              <a:gd name="T4" fmla="*/ 155 w 1121"/>
              <a:gd name="T5" fmla="*/ 155 h 542"/>
              <a:gd name="T6" fmla="*/ 155 w 1121"/>
              <a:gd name="T7" fmla="*/ 386 h 542"/>
              <a:gd name="T8" fmla="*/ 386 w 1121"/>
              <a:gd name="T9" fmla="*/ 386 h 542"/>
              <a:gd name="T10" fmla="*/ 502 w 1121"/>
              <a:gd name="T11" fmla="*/ 271 h 542"/>
              <a:gd name="T12" fmla="*/ 620 w 1121"/>
              <a:gd name="T13" fmla="*/ 271 h 542"/>
              <a:gd name="T14" fmla="*/ 735 w 1121"/>
              <a:gd name="T15" fmla="*/ 155 h 542"/>
              <a:gd name="T16" fmla="*/ 966 w 1121"/>
              <a:gd name="T17" fmla="*/ 155 h 542"/>
              <a:gd name="T18" fmla="*/ 966 w 1121"/>
              <a:gd name="T19" fmla="*/ 386 h 542"/>
              <a:gd name="T20" fmla="*/ 735 w 1121"/>
              <a:gd name="T21" fmla="*/ 386 h 542"/>
              <a:gd name="T22" fmla="*/ 620 w 1121"/>
              <a:gd name="T23" fmla="*/ 271 h 542"/>
              <a:gd name="T24" fmla="*/ 445 w 1121"/>
              <a:gd name="T25" fmla="*/ 445 h 542"/>
              <a:gd name="T26" fmla="*/ 96 w 1121"/>
              <a:gd name="T27" fmla="*/ 445 h 542"/>
              <a:gd name="T28" fmla="*/ 96 w 1121"/>
              <a:gd name="T29" fmla="*/ 96 h 542"/>
              <a:gd name="T30" fmla="*/ 445 w 1121"/>
              <a:gd name="T31" fmla="*/ 96 h 542"/>
              <a:gd name="T32" fmla="*/ 561 w 1121"/>
              <a:gd name="T33" fmla="*/ 212 h 542"/>
              <a:gd name="T34" fmla="*/ 676 w 1121"/>
              <a:gd name="T35" fmla="*/ 96 h 542"/>
              <a:gd name="T36" fmla="*/ 1025 w 1121"/>
              <a:gd name="T37" fmla="*/ 96 h 542"/>
              <a:gd name="T38" fmla="*/ 1025 w 1121"/>
              <a:gd name="T39" fmla="*/ 445 h 542"/>
              <a:gd name="T40" fmla="*/ 676 w 1121"/>
              <a:gd name="T41" fmla="*/ 445 h 542"/>
              <a:gd name="T42" fmla="*/ 561 w 1121"/>
              <a:gd name="T43" fmla="*/ 330 h 542"/>
              <a:gd name="T44" fmla="*/ 445 w 1121"/>
              <a:gd name="T45" fmla="*/ 445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1" h="542">
                <a:moveTo>
                  <a:pt x="502" y="271"/>
                </a:moveTo>
                <a:cubicBezTo>
                  <a:pt x="386" y="155"/>
                  <a:pt x="386" y="155"/>
                  <a:pt x="386" y="155"/>
                </a:cubicBezTo>
                <a:cubicBezTo>
                  <a:pt x="322" y="92"/>
                  <a:pt x="219" y="92"/>
                  <a:pt x="155" y="155"/>
                </a:cubicBezTo>
                <a:cubicBezTo>
                  <a:pt x="91" y="219"/>
                  <a:pt x="91" y="323"/>
                  <a:pt x="155" y="386"/>
                </a:cubicBezTo>
                <a:cubicBezTo>
                  <a:pt x="219" y="450"/>
                  <a:pt x="322" y="450"/>
                  <a:pt x="386" y="386"/>
                </a:cubicBezTo>
                <a:lnTo>
                  <a:pt x="502" y="271"/>
                </a:lnTo>
                <a:close/>
                <a:moveTo>
                  <a:pt x="620" y="271"/>
                </a:moveTo>
                <a:cubicBezTo>
                  <a:pt x="735" y="155"/>
                  <a:pt x="735" y="155"/>
                  <a:pt x="735" y="155"/>
                </a:cubicBezTo>
                <a:cubicBezTo>
                  <a:pt x="799" y="92"/>
                  <a:pt x="902" y="92"/>
                  <a:pt x="966" y="155"/>
                </a:cubicBezTo>
                <a:cubicBezTo>
                  <a:pt x="1030" y="219"/>
                  <a:pt x="1030" y="323"/>
                  <a:pt x="966" y="386"/>
                </a:cubicBezTo>
                <a:cubicBezTo>
                  <a:pt x="902" y="450"/>
                  <a:pt x="799" y="450"/>
                  <a:pt x="735" y="386"/>
                </a:cubicBezTo>
                <a:lnTo>
                  <a:pt x="620" y="271"/>
                </a:lnTo>
                <a:close/>
                <a:moveTo>
                  <a:pt x="445" y="445"/>
                </a:moveTo>
                <a:cubicBezTo>
                  <a:pt x="349" y="542"/>
                  <a:pt x="193" y="542"/>
                  <a:pt x="96" y="445"/>
                </a:cubicBezTo>
                <a:cubicBezTo>
                  <a:pt x="0" y="349"/>
                  <a:pt x="0" y="193"/>
                  <a:pt x="96" y="96"/>
                </a:cubicBezTo>
                <a:cubicBezTo>
                  <a:pt x="193" y="0"/>
                  <a:pt x="349" y="0"/>
                  <a:pt x="445" y="96"/>
                </a:cubicBezTo>
                <a:cubicBezTo>
                  <a:pt x="561" y="212"/>
                  <a:pt x="561" y="212"/>
                  <a:pt x="561" y="212"/>
                </a:cubicBezTo>
                <a:cubicBezTo>
                  <a:pt x="676" y="96"/>
                  <a:pt x="676" y="96"/>
                  <a:pt x="676" y="96"/>
                </a:cubicBezTo>
                <a:cubicBezTo>
                  <a:pt x="772" y="0"/>
                  <a:pt x="929" y="0"/>
                  <a:pt x="1025" y="96"/>
                </a:cubicBezTo>
                <a:cubicBezTo>
                  <a:pt x="1121" y="193"/>
                  <a:pt x="1121" y="349"/>
                  <a:pt x="1025" y="445"/>
                </a:cubicBezTo>
                <a:cubicBezTo>
                  <a:pt x="929" y="542"/>
                  <a:pt x="772" y="542"/>
                  <a:pt x="676" y="445"/>
                </a:cubicBezTo>
                <a:cubicBezTo>
                  <a:pt x="561" y="330"/>
                  <a:pt x="561" y="330"/>
                  <a:pt x="561" y="330"/>
                </a:cubicBezTo>
                <a:lnTo>
                  <a:pt x="445" y="4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257" y="1689086"/>
            <a:ext cx="4324344" cy="941796"/>
          </a:xfrm>
        </p:spPr>
        <p:txBody>
          <a:bodyPr tIns="0" anchor="ctr" anchorCtr="0"/>
          <a:lstStyle>
            <a:lvl1pPr marL="0" indent="0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06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 userDrawn="1"/>
        </p:nvCxnSpPr>
        <p:spPr>
          <a:xfrm>
            <a:off x="579967" y="1731433"/>
            <a:ext cx="0" cy="4506384"/>
          </a:xfrm>
          <a:prstGeom prst="line">
            <a:avLst/>
          </a:prstGeom>
          <a:noFill/>
          <a:ln w="127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579967" y="6301317"/>
            <a:ext cx="0" cy="556683"/>
          </a:xfrm>
          <a:prstGeom prst="line">
            <a:avLst/>
          </a:prstGeom>
          <a:noFill/>
          <a:ln w="127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Oval 27"/>
          <p:cNvSpPr>
            <a:spLocks/>
          </p:cNvSpPr>
          <p:nvPr userDrawn="1"/>
        </p:nvSpPr>
        <p:spPr>
          <a:xfrm>
            <a:off x="550333" y="6237818"/>
            <a:ext cx="59267" cy="63500"/>
          </a:xfrm>
          <a:prstGeom prst="ellipse">
            <a:avLst/>
          </a:pr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79967" y="2118"/>
            <a:ext cx="0" cy="3424767"/>
          </a:xfrm>
          <a:prstGeom prst="line">
            <a:avLst/>
          </a:prstGeom>
          <a:noFill/>
          <a:ln w="127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759884" y="1071563"/>
            <a:ext cx="5196416" cy="235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043825" y="2992183"/>
            <a:ext cx="1252847" cy="271651"/>
            <a:chOff x="-4791075" y="1071563"/>
            <a:chExt cx="21774150" cy="4721225"/>
          </a:xfrm>
          <a:solidFill>
            <a:schemeClr val="bg1"/>
          </a:solidFill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10723563" y="1071563"/>
              <a:ext cx="187325" cy="4721225"/>
            </a:xfrm>
            <a:custGeom>
              <a:avLst/>
              <a:gdLst>
                <a:gd name="T0" fmla="*/ 118 w 118"/>
                <a:gd name="T1" fmla="*/ 2896 h 2974"/>
                <a:gd name="T2" fmla="*/ 0 w 118"/>
                <a:gd name="T3" fmla="*/ 2974 h 2974"/>
                <a:gd name="T4" fmla="*/ 0 w 118"/>
                <a:gd name="T5" fmla="*/ 78 h 2974"/>
                <a:gd name="T6" fmla="*/ 118 w 118"/>
                <a:gd name="T7" fmla="*/ 0 h 2974"/>
                <a:gd name="T8" fmla="*/ 118 w 118"/>
                <a:gd name="T9" fmla="*/ 2896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974">
                  <a:moveTo>
                    <a:pt x="118" y="2896"/>
                  </a:moveTo>
                  <a:lnTo>
                    <a:pt x="0" y="2974"/>
                  </a:lnTo>
                  <a:lnTo>
                    <a:pt x="0" y="78"/>
                  </a:lnTo>
                  <a:lnTo>
                    <a:pt x="118" y="0"/>
                  </a:lnTo>
                  <a:lnTo>
                    <a:pt x="118" y="28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-4791075" y="2036763"/>
              <a:ext cx="1098550" cy="2105025"/>
            </a:xfrm>
            <a:custGeom>
              <a:avLst/>
              <a:gdLst>
                <a:gd name="T0" fmla="*/ 0 w 346"/>
                <a:gd name="T1" fmla="*/ 0 h 661"/>
                <a:gd name="T2" fmla="*/ 52 w 346"/>
                <a:gd name="T3" fmla="*/ 0 h 661"/>
                <a:gd name="T4" fmla="*/ 52 w 346"/>
                <a:gd name="T5" fmla="*/ 328 h 661"/>
                <a:gd name="T6" fmla="*/ 54 w 346"/>
                <a:gd name="T7" fmla="*/ 328 h 661"/>
                <a:gd name="T8" fmla="*/ 107 w 346"/>
                <a:gd name="T9" fmla="*/ 271 h 661"/>
                <a:gd name="T10" fmla="*/ 192 w 346"/>
                <a:gd name="T11" fmla="*/ 247 h 661"/>
                <a:gd name="T12" fmla="*/ 269 w 346"/>
                <a:gd name="T13" fmla="*/ 262 h 661"/>
                <a:gd name="T14" fmla="*/ 316 w 346"/>
                <a:gd name="T15" fmla="*/ 300 h 661"/>
                <a:gd name="T16" fmla="*/ 340 w 346"/>
                <a:gd name="T17" fmla="*/ 356 h 661"/>
                <a:gd name="T18" fmla="*/ 346 w 346"/>
                <a:gd name="T19" fmla="*/ 421 h 661"/>
                <a:gd name="T20" fmla="*/ 346 w 346"/>
                <a:gd name="T21" fmla="*/ 661 h 661"/>
                <a:gd name="T22" fmla="*/ 294 w 346"/>
                <a:gd name="T23" fmla="*/ 661 h 661"/>
                <a:gd name="T24" fmla="*/ 294 w 346"/>
                <a:gd name="T25" fmla="*/ 423 h 661"/>
                <a:gd name="T26" fmla="*/ 289 w 346"/>
                <a:gd name="T27" fmla="*/ 376 h 661"/>
                <a:gd name="T28" fmla="*/ 274 w 346"/>
                <a:gd name="T29" fmla="*/ 334 h 661"/>
                <a:gd name="T30" fmla="*/ 243 w 346"/>
                <a:gd name="T31" fmla="*/ 305 h 661"/>
                <a:gd name="T32" fmla="*/ 192 w 346"/>
                <a:gd name="T33" fmla="*/ 294 h 661"/>
                <a:gd name="T34" fmla="*/ 138 w 346"/>
                <a:gd name="T35" fmla="*/ 304 h 661"/>
                <a:gd name="T36" fmla="*/ 93 w 346"/>
                <a:gd name="T37" fmla="*/ 335 h 661"/>
                <a:gd name="T38" fmla="*/ 63 w 346"/>
                <a:gd name="T39" fmla="*/ 386 h 661"/>
                <a:gd name="T40" fmla="*/ 52 w 346"/>
                <a:gd name="T41" fmla="*/ 459 h 661"/>
                <a:gd name="T42" fmla="*/ 52 w 346"/>
                <a:gd name="T43" fmla="*/ 661 h 661"/>
                <a:gd name="T44" fmla="*/ 0 w 346"/>
                <a:gd name="T45" fmla="*/ 661 h 661"/>
                <a:gd name="T46" fmla="*/ 0 w 346"/>
                <a:gd name="T4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6" h="661">
                  <a:moveTo>
                    <a:pt x="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328"/>
                    <a:pt x="52" y="328"/>
                    <a:pt x="52" y="328"/>
                  </a:cubicBezTo>
                  <a:cubicBezTo>
                    <a:pt x="54" y="328"/>
                    <a:pt x="54" y="328"/>
                    <a:pt x="54" y="328"/>
                  </a:cubicBezTo>
                  <a:cubicBezTo>
                    <a:pt x="65" y="306"/>
                    <a:pt x="82" y="287"/>
                    <a:pt x="107" y="271"/>
                  </a:cubicBezTo>
                  <a:cubicBezTo>
                    <a:pt x="131" y="255"/>
                    <a:pt x="160" y="247"/>
                    <a:pt x="192" y="247"/>
                  </a:cubicBezTo>
                  <a:cubicBezTo>
                    <a:pt x="224" y="247"/>
                    <a:pt x="249" y="252"/>
                    <a:pt x="269" y="262"/>
                  </a:cubicBezTo>
                  <a:cubicBezTo>
                    <a:pt x="289" y="271"/>
                    <a:pt x="305" y="284"/>
                    <a:pt x="316" y="300"/>
                  </a:cubicBezTo>
                  <a:cubicBezTo>
                    <a:pt x="327" y="316"/>
                    <a:pt x="335" y="335"/>
                    <a:pt x="340" y="356"/>
                  </a:cubicBezTo>
                  <a:cubicBezTo>
                    <a:pt x="344" y="377"/>
                    <a:pt x="346" y="399"/>
                    <a:pt x="346" y="421"/>
                  </a:cubicBezTo>
                  <a:cubicBezTo>
                    <a:pt x="346" y="661"/>
                    <a:pt x="346" y="661"/>
                    <a:pt x="346" y="661"/>
                  </a:cubicBezTo>
                  <a:cubicBezTo>
                    <a:pt x="294" y="661"/>
                    <a:pt x="294" y="661"/>
                    <a:pt x="294" y="661"/>
                  </a:cubicBezTo>
                  <a:cubicBezTo>
                    <a:pt x="294" y="423"/>
                    <a:pt x="294" y="423"/>
                    <a:pt x="294" y="423"/>
                  </a:cubicBezTo>
                  <a:cubicBezTo>
                    <a:pt x="294" y="407"/>
                    <a:pt x="292" y="391"/>
                    <a:pt x="289" y="376"/>
                  </a:cubicBezTo>
                  <a:cubicBezTo>
                    <a:pt x="286" y="360"/>
                    <a:pt x="281" y="346"/>
                    <a:pt x="274" y="334"/>
                  </a:cubicBezTo>
                  <a:cubicBezTo>
                    <a:pt x="267" y="322"/>
                    <a:pt x="257" y="312"/>
                    <a:pt x="243" y="305"/>
                  </a:cubicBezTo>
                  <a:cubicBezTo>
                    <a:pt x="230" y="298"/>
                    <a:pt x="213" y="294"/>
                    <a:pt x="192" y="294"/>
                  </a:cubicBezTo>
                  <a:cubicBezTo>
                    <a:pt x="173" y="294"/>
                    <a:pt x="155" y="297"/>
                    <a:pt x="138" y="304"/>
                  </a:cubicBezTo>
                  <a:cubicBezTo>
                    <a:pt x="120" y="311"/>
                    <a:pt x="106" y="321"/>
                    <a:pt x="93" y="335"/>
                  </a:cubicBezTo>
                  <a:cubicBezTo>
                    <a:pt x="80" y="348"/>
                    <a:pt x="71" y="365"/>
                    <a:pt x="63" y="386"/>
                  </a:cubicBezTo>
                  <a:cubicBezTo>
                    <a:pt x="56" y="407"/>
                    <a:pt x="52" y="431"/>
                    <a:pt x="52" y="459"/>
                  </a:cubicBezTo>
                  <a:cubicBezTo>
                    <a:pt x="52" y="661"/>
                    <a:pt x="52" y="661"/>
                    <a:pt x="52" y="661"/>
                  </a:cubicBezTo>
                  <a:cubicBezTo>
                    <a:pt x="0" y="661"/>
                    <a:pt x="0" y="661"/>
                    <a:pt x="0" y="66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-3149600" y="2855913"/>
              <a:ext cx="1201738" cy="1955800"/>
            </a:xfrm>
            <a:custGeom>
              <a:avLst/>
              <a:gdLst>
                <a:gd name="T0" fmla="*/ 170 w 379"/>
                <a:gd name="T1" fmla="*/ 529 h 614"/>
                <a:gd name="T2" fmla="*/ 129 w 379"/>
                <a:gd name="T3" fmla="*/ 591 h 614"/>
                <a:gd name="T4" fmla="*/ 59 w 379"/>
                <a:gd name="T5" fmla="*/ 614 h 614"/>
                <a:gd name="T6" fmla="*/ 33 w 379"/>
                <a:gd name="T7" fmla="*/ 612 h 614"/>
                <a:gd name="T8" fmla="*/ 8 w 379"/>
                <a:gd name="T9" fmla="*/ 606 h 614"/>
                <a:gd name="T10" fmla="*/ 13 w 379"/>
                <a:gd name="T11" fmla="*/ 557 h 614"/>
                <a:gd name="T12" fmla="*/ 36 w 379"/>
                <a:gd name="T13" fmla="*/ 564 h 614"/>
                <a:gd name="T14" fmla="*/ 60 w 379"/>
                <a:gd name="T15" fmla="*/ 567 h 614"/>
                <a:gd name="T16" fmla="*/ 85 w 379"/>
                <a:gd name="T17" fmla="*/ 561 h 614"/>
                <a:gd name="T18" fmla="*/ 104 w 379"/>
                <a:gd name="T19" fmla="*/ 545 h 614"/>
                <a:gd name="T20" fmla="*/ 117 w 379"/>
                <a:gd name="T21" fmla="*/ 524 h 614"/>
                <a:gd name="T22" fmla="*/ 127 w 379"/>
                <a:gd name="T23" fmla="*/ 500 h 614"/>
                <a:gd name="T24" fmla="*/ 164 w 379"/>
                <a:gd name="T25" fmla="*/ 406 h 614"/>
                <a:gd name="T26" fmla="*/ 0 w 379"/>
                <a:gd name="T27" fmla="*/ 0 h 614"/>
                <a:gd name="T28" fmla="*/ 58 w 379"/>
                <a:gd name="T29" fmla="*/ 0 h 614"/>
                <a:gd name="T30" fmla="*/ 192 w 379"/>
                <a:gd name="T31" fmla="*/ 340 h 614"/>
                <a:gd name="T32" fmla="*/ 323 w 379"/>
                <a:gd name="T33" fmla="*/ 0 h 614"/>
                <a:gd name="T34" fmla="*/ 379 w 379"/>
                <a:gd name="T35" fmla="*/ 0 h 614"/>
                <a:gd name="T36" fmla="*/ 170 w 379"/>
                <a:gd name="T37" fmla="*/ 52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9" h="614">
                  <a:moveTo>
                    <a:pt x="170" y="529"/>
                  </a:moveTo>
                  <a:cubicBezTo>
                    <a:pt x="160" y="556"/>
                    <a:pt x="147" y="576"/>
                    <a:pt x="129" y="591"/>
                  </a:cubicBezTo>
                  <a:cubicBezTo>
                    <a:pt x="112" y="607"/>
                    <a:pt x="88" y="614"/>
                    <a:pt x="59" y="614"/>
                  </a:cubicBezTo>
                  <a:cubicBezTo>
                    <a:pt x="51" y="614"/>
                    <a:pt x="42" y="613"/>
                    <a:pt x="33" y="612"/>
                  </a:cubicBezTo>
                  <a:cubicBezTo>
                    <a:pt x="24" y="611"/>
                    <a:pt x="16" y="609"/>
                    <a:pt x="8" y="606"/>
                  </a:cubicBezTo>
                  <a:cubicBezTo>
                    <a:pt x="13" y="557"/>
                    <a:pt x="13" y="557"/>
                    <a:pt x="13" y="557"/>
                  </a:cubicBezTo>
                  <a:cubicBezTo>
                    <a:pt x="20" y="560"/>
                    <a:pt x="28" y="562"/>
                    <a:pt x="36" y="564"/>
                  </a:cubicBezTo>
                  <a:cubicBezTo>
                    <a:pt x="44" y="566"/>
                    <a:pt x="52" y="567"/>
                    <a:pt x="60" y="567"/>
                  </a:cubicBezTo>
                  <a:cubicBezTo>
                    <a:pt x="69" y="567"/>
                    <a:pt x="78" y="565"/>
                    <a:pt x="85" y="561"/>
                  </a:cubicBezTo>
                  <a:cubicBezTo>
                    <a:pt x="92" y="557"/>
                    <a:pt x="99" y="551"/>
                    <a:pt x="104" y="545"/>
                  </a:cubicBezTo>
                  <a:cubicBezTo>
                    <a:pt x="109" y="539"/>
                    <a:pt x="114" y="531"/>
                    <a:pt x="117" y="524"/>
                  </a:cubicBezTo>
                  <a:cubicBezTo>
                    <a:pt x="121" y="516"/>
                    <a:pt x="125" y="508"/>
                    <a:pt x="127" y="500"/>
                  </a:cubicBezTo>
                  <a:cubicBezTo>
                    <a:pt x="164" y="406"/>
                    <a:pt x="164" y="406"/>
                    <a:pt x="164" y="4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2" y="340"/>
                    <a:pt x="192" y="340"/>
                    <a:pt x="192" y="34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79" y="0"/>
                    <a:pt x="379" y="0"/>
                    <a:pt x="379" y="0"/>
                  </a:cubicBezTo>
                  <a:lnTo>
                    <a:pt x="170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-1401763" y="2824163"/>
              <a:ext cx="1362075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2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2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1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1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3" y="67"/>
                    <a:pt x="73" y="55"/>
                    <a:pt x="85" y="45"/>
                  </a:cubicBezTo>
                  <a:cubicBezTo>
                    <a:pt x="97" y="34"/>
                    <a:pt x="111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6" y="1"/>
                    <a:pt x="201" y="0"/>
                    <a:pt x="216" y="0"/>
                  </a:cubicBezTo>
                  <a:cubicBezTo>
                    <a:pt x="247" y="0"/>
                    <a:pt x="276" y="5"/>
                    <a:pt x="302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3" y="101"/>
                    <a:pt x="413" y="127"/>
                  </a:cubicBezTo>
                  <a:cubicBezTo>
                    <a:pt x="424" y="153"/>
                    <a:pt x="429" y="181"/>
                    <a:pt x="429" y="212"/>
                  </a:cubicBezTo>
                  <a:cubicBezTo>
                    <a:pt x="429" y="243"/>
                    <a:pt x="424" y="272"/>
                    <a:pt x="413" y="297"/>
                  </a:cubicBezTo>
                  <a:cubicBezTo>
                    <a:pt x="403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2" y="409"/>
                  </a:cubicBezTo>
                  <a:cubicBezTo>
                    <a:pt x="276" y="419"/>
                    <a:pt x="247" y="425"/>
                    <a:pt x="216" y="425"/>
                  </a:cubicBezTo>
                  <a:cubicBezTo>
                    <a:pt x="201" y="425"/>
                    <a:pt x="186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1" y="398"/>
                    <a:pt x="97" y="390"/>
                    <a:pt x="85" y="380"/>
                  </a:cubicBezTo>
                  <a:cubicBezTo>
                    <a:pt x="73" y="369"/>
                    <a:pt x="63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1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2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3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3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2" y="81"/>
                    <a:pt x="96" y="95"/>
                  </a:cubicBezTo>
                  <a:cubicBezTo>
                    <a:pt x="81" y="110"/>
                    <a:pt x="69" y="128"/>
                    <a:pt x="61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538163" y="2824163"/>
              <a:ext cx="1244600" cy="1354138"/>
            </a:xfrm>
            <a:custGeom>
              <a:avLst/>
              <a:gdLst>
                <a:gd name="T0" fmla="*/ 379 w 392"/>
                <a:gd name="T1" fmla="*/ 338 h 425"/>
                <a:gd name="T2" fmla="*/ 304 w 392"/>
                <a:gd name="T3" fmla="*/ 405 h 425"/>
                <a:gd name="T4" fmla="*/ 204 w 392"/>
                <a:gd name="T5" fmla="*/ 425 h 425"/>
                <a:gd name="T6" fmla="*/ 120 w 392"/>
                <a:gd name="T7" fmla="*/ 409 h 425"/>
                <a:gd name="T8" fmla="*/ 56 w 392"/>
                <a:gd name="T9" fmla="*/ 365 h 425"/>
                <a:gd name="T10" fmla="*/ 14 w 392"/>
                <a:gd name="T11" fmla="*/ 297 h 425"/>
                <a:gd name="T12" fmla="*/ 0 w 392"/>
                <a:gd name="T13" fmla="*/ 211 h 425"/>
                <a:gd name="T14" fmla="*/ 15 w 392"/>
                <a:gd name="T15" fmla="*/ 127 h 425"/>
                <a:gd name="T16" fmla="*/ 57 w 392"/>
                <a:gd name="T17" fmla="*/ 60 h 425"/>
                <a:gd name="T18" fmla="*/ 120 w 392"/>
                <a:gd name="T19" fmla="*/ 16 h 425"/>
                <a:gd name="T20" fmla="*/ 202 w 392"/>
                <a:gd name="T21" fmla="*/ 0 h 425"/>
                <a:gd name="T22" fmla="*/ 284 w 392"/>
                <a:gd name="T23" fmla="*/ 16 h 425"/>
                <a:gd name="T24" fmla="*/ 343 w 392"/>
                <a:gd name="T25" fmla="*/ 59 h 425"/>
                <a:gd name="T26" fmla="*/ 379 w 392"/>
                <a:gd name="T27" fmla="*/ 119 h 425"/>
                <a:gd name="T28" fmla="*/ 392 w 392"/>
                <a:gd name="T29" fmla="*/ 189 h 425"/>
                <a:gd name="T30" fmla="*/ 392 w 392"/>
                <a:gd name="T31" fmla="*/ 225 h 425"/>
                <a:gd name="T32" fmla="*/ 52 w 392"/>
                <a:gd name="T33" fmla="*/ 225 h 425"/>
                <a:gd name="T34" fmla="*/ 59 w 392"/>
                <a:gd name="T35" fmla="*/ 268 h 425"/>
                <a:gd name="T36" fmla="*/ 83 w 392"/>
                <a:gd name="T37" fmla="*/ 318 h 425"/>
                <a:gd name="T38" fmla="*/ 130 w 392"/>
                <a:gd name="T39" fmla="*/ 360 h 425"/>
                <a:gd name="T40" fmla="*/ 205 w 392"/>
                <a:gd name="T41" fmla="*/ 377 h 425"/>
                <a:gd name="T42" fmla="*/ 283 w 392"/>
                <a:gd name="T43" fmla="*/ 358 h 425"/>
                <a:gd name="T44" fmla="*/ 341 w 392"/>
                <a:gd name="T45" fmla="*/ 306 h 425"/>
                <a:gd name="T46" fmla="*/ 379 w 392"/>
                <a:gd name="T47" fmla="*/ 338 h 425"/>
                <a:gd name="T48" fmla="*/ 339 w 392"/>
                <a:gd name="T49" fmla="*/ 178 h 425"/>
                <a:gd name="T50" fmla="*/ 328 w 392"/>
                <a:gd name="T51" fmla="*/ 127 h 425"/>
                <a:gd name="T52" fmla="*/ 298 w 392"/>
                <a:gd name="T53" fmla="*/ 86 h 425"/>
                <a:gd name="T54" fmla="*/ 254 w 392"/>
                <a:gd name="T55" fmla="*/ 57 h 425"/>
                <a:gd name="T56" fmla="*/ 199 w 392"/>
                <a:gd name="T57" fmla="*/ 47 h 425"/>
                <a:gd name="T58" fmla="*/ 128 w 392"/>
                <a:gd name="T59" fmla="*/ 64 h 425"/>
                <a:gd name="T60" fmla="*/ 83 w 392"/>
                <a:gd name="T61" fmla="*/ 105 h 425"/>
                <a:gd name="T62" fmla="*/ 59 w 392"/>
                <a:gd name="T63" fmla="*/ 149 h 425"/>
                <a:gd name="T64" fmla="*/ 52 w 392"/>
                <a:gd name="T65" fmla="*/ 178 h 425"/>
                <a:gd name="T66" fmla="*/ 339 w 392"/>
                <a:gd name="T67" fmla="*/ 17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2" h="425">
                  <a:moveTo>
                    <a:pt x="379" y="338"/>
                  </a:moveTo>
                  <a:cubicBezTo>
                    <a:pt x="359" y="369"/>
                    <a:pt x="334" y="391"/>
                    <a:pt x="304" y="405"/>
                  </a:cubicBezTo>
                  <a:cubicBezTo>
                    <a:pt x="274" y="418"/>
                    <a:pt x="241" y="425"/>
                    <a:pt x="204" y="425"/>
                  </a:cubicBezTo>
                  <a:cubicBezTo>
                    <a:pt x="173" y="425"/>
                    <a:pt x="146" y="419"/>
                    <a:pt x="120" y="409"/>
                  </a:cubicBezTo>
                  <a:cubicBezTo>
                    <a:pt x="95" y="398"/>
                    <a:pt x="74" y="384"/>
                    <a:pt x="56" y="365"/>
                  </a:cubicBezTo>
                  <a:cubicBezTo>
                    <a:pt x="38" y="346"/>
                    <a:pt x="24" y="323"/>
                    <a:pt x="14" y="297"/>
                  </a:cubicBezTo>
                  <a:cubicBezTo>
                    <a:pt x="5" y="272"/>
                    <a:pt x="0" y="243"/>
                    <a:pt x="0" y="211"/>
                  </a:cubicBezTo>
                  <a:cubicBezTo>
                    <a:pt x="0" y="181"/>
                    <a:pt x="5" y="153"/>
                    <a:pt x="15" y="127"/>
                  </a:cubicBezTo>
                  <a:cubicBezTo>
                    <a:pt x="25" y="102"/>
                    <a:pt x="39" y="79"/>
                    <a:pt x="57" y="60"/>
                  </a:cubicBezTo>
                  <a:cubicBezTo>
                    <a:pt x="75" y="41"/>
                    <a:pt x="96" y="27"/>
                    <a:pt x="120" y="16"/>
                  </a:cubicBezTo>
                  <a:cubicBezTo>
                    <a:pt x="145" y="5"/>
                    <a:pt x="172" y="0"/>
                    <a:pt x="202" y="0"/>
                  </a:cubicBezTo>
                  <a:cubicBezTo>
                    <a:pt x="233" y="0"/>
                    <a:pt x="260" y="5"/>
                    <a:pt x="284" y="16"/>
                  </a:cubicBezTo>
                  <a:cubicBezTo>
                    <a:pt x="307" y="27"/>
                    <a:pt x="327" y="41"/>
                    <a:pt x="343" y="59"/>
                  </a:cubicBezTo>
                  <a:cubicBezTo>
                    <a:pt x="359" y="76"/>
                    <a:pt x="371" y="97"/>
                    <a:pt x="379" y="119"/>
                  </a:cubicBezTo>
                  <a:cubicBezTo>
                    <a:pt x="388" y="142"/>
                    <a:pt x="392" y="165"/>
                    <a:pt x="392" y="189"/>
                  </a:cubicBezTo>
                  <a:cubicBezTo>
                    <a:pt x="392" y="225"/>
                    <a:pt x="392" y="225"/>
                    <a:pt x="392" y="225"/>
                  </a:cubicBezTo>
                  <a:cubicBezTo>
                    <a:pt x="52" y="225"/>
                    <a:pt x="52" y="225"/>
                    <a:pt x="52" y="225"/>
                  </a:cubicBezTo>
                  <a:cubicBezTo>
                    <a:pt x="52" y="236"/>
                    <a:pt x="54" y="251"/>
                    <a:pt x="59" y="268"/>
                  </a:cubicBezTo>
                  <a:cubicBezTo>
                    <a:pt x="63" y="285"/>
                    <a:pt x="71" y="302"/>
                    <a:pt x="83" y="318"/>
                  </a:cubicBezTo>
                  <a:cubicBezTo>
                    <a:pt x="94" y="334"/>
                    <a:pt x="110" y="348"/>
                    <a:pt x="130" y="360"/>
                  </a:cubicBezTo>
                  <a:cubicBezTo>
                    <a:pt x="149" y="372"/>
                    <a:pt x="174" y="377"/>
                    <a:pt x="205" y="377"/>
                  </a:cubicBezTo>
                  <a:cubicBezTo>
                    <a:pt x="232" y="377"/>
                    <a:pt x="258" y="371"/>
                    <a:pt x="283" y="358"/>
                  </a:cubicBezTo>
                  <a:cubicBezTo>
                    <a:pt x="308" y="345"/>
                    <a:pt x="327" y="328"/>
                    <a:pt x="341" y="306"/>
                  </a:cubicBezTo>
                  <a:lnTo>
                    <a:pt x="379" y="338"/>
                  </a:lnTo>
                  <a:close/>
                  <a:moveTo>
                    <a:pt x="339" y="178"/>
                  </a:moveTo>
                  <a:cubicBezTo>
                    <a:pt x="339" y="160"/>
                    <a:pt x="335" y="143"/>
                    <a:pt x="328" y="127"/>
                  </a:cubicBezTo>
                  <a:cubicBezTo>
                    <a:pt x="321" y="112"/>
                    <a:pt x="311" y="98"/>
                    <a:pt x="298" y="86"/>
                  </a:cubicBezTo>
                  <a:cubicBezTo>
                    <a:pt x="286" y="74"/>
                    <a:pt x="271" y="64"/>
                    <a:pt x="254" y="57"/>
                  </a:cubicBezTo>
                  <a:cubicBezTo>
                    <a:pt x="237" y="50"/>
                    <a:pt x="218" y="47"/>
                    <a:pt x="199" y="47"/>
                  </a:cubicBezTo>
                  <a:cubicBezTo>
                    <a:pt x="171" y="47"/>
                    <a:pt x="147" y="53"/>
                    <a:pt x="128" y="64"/>
                  </a:cubicBezTo>
                  <a:cubicBezTo>
                    <a:pt x="109" y="76"/>
                    <a:pt x="94" y="89"/>
                    <a:pt x="83" y="105"/>
                  </a:cubicBezTo>
                  <a:cubicBezTo>
                    <a:pt x="72" y="120"/>
                    <a:pt x="64" y="134"/>
                    <a:pt x="59" y="149"/>
                  </a:cubicBezTo>
                  <a:cubicBezTo>
                    <a:pt x="55" y="163"/>
                    <a:pt x="52" y="173"/>
                    <a:pt x="52" y="178"/>
                  </a:cubicBezTo>
                  <a:lnTo>
                    <a:pt x="339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354263" y="2824163"/>
              <a:ext cx="681038" cy="1317625"/>
            </a:xfrm>
            <a:custGeom>
              <a:avLst/>
              <a:gdLst>
                <a:gd name="T0" fmla="*/ 4 w 215"/>
                <a:gd name="T1" fmla="*/ 124 h 414"/>
                <a:gd name="T2" fmla="*/ 3 w 215"/>
                <a:gd name="T3" fmla="*/ 96 h 414"/>
                <a:gd name="T4" fmla="*/ 2 w 215"/>
                <a:gd name="T5" fmla="*/ 63 h 414"/>
                <a:gd name="T6" fmla="*/ 1 w 215"/>
                <a:gd name="T7" fmla="*/ 32 h 414"/>
                <a:gd name="T8" fmla="*/ 0 w 215"/>
                <a:gd name="T9" fmla="*/ 10 h 414"/>
                <a:gd name="T10" fmla="*/ 52 w 215"/>
                <a:gd name="T11" fmla="*/ 10 h 414"/>
                <a:gd name="T12" fmla="*/ 53 w 215"/>
                <a:gd name="T13" fmla="*/ 54 h 414"/>
                <a:gd name="T14" fmla="*/ 56 w 215"/>
                <a:gd name="T15" fmla="*/ 81 h 414"/>
                <a:gd name="T16" fmla="*/ 107 w 215"/>
                <a:gd name="T17" fmla="*/ 22 h 414"/>
                <a:gd name="T18" fmla="*/ 184 w 215"/>
                <a:gd name="T19" fmla="*/ 0 h 414"/>
                <a:gd name="T20" fmla="*/ 199 w 215"/>
                <a:gd name="T21" fmla="*/ 1 h 414"/>
                <a:gd name="T22" fmla="*/ 215 w 215"/>
                <a:gd name="T23" fmla="*/ 4 h 414"/>
                <a:gd name="T24" fmla="*/ 209 w 215"/>
                <a:gd name="T25" fmla="*/ 56 h 414"/>
                <a:gd name="T26" fmla="*/ 189 w 215"/>
                <a:gd name="T27" fmla="*/ 52 h 414"/>
                <a:gd name="T28" fmla="*/ 130 w 215"/>
                <a:gd name="T29" fmla="*/ 63 h 414"/>
                <a:gd name="T30" fmla="*/ 88 w 215"/>
                <a:gd name="T31" fmla="*/ 93 h 414"/>
                <a:gd name="T32" fmla="*/ 64 w 215"/>
                <a:gd name="T33" fmla="*/ 138 h 414"/>
                <a:gd name="T34" fmla="*/ 56 w 215"/>
                <a:gd name="T35" fmla="*/ 194 h 414"/>
                <a:gd name="T36" fmla="*/ 56 w 215"/>
                <a:gd name="T37" fmla="*/ 414 h 414"/>
                <a:gd name="T38" fmla="*/ 4 w 215"/>
                <a:gd name="T39" fmla="*/ 414 h 414"/>
                <a:gd name="T40" fmla="*/ 4 w 215"/>
                <a:gd name="T41" fmla="*/ 12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414">
                  <a:moveTo>
                    <a:pt x="4" y="124"/>
                  </a:moveTo>
                  <a:cubicBezTo>
                    <a:pt x="4" y="116"/>
                    <a:pt x="4" y="107"/>
                    <a:pt x="3" y="96"/>
                  </a:cubicBezTo>
                  <a:cubicBezTo>
                    <a:pt x="3" y="86"/>
                    <a:pt x="2" y="75"/>
                    <a:pt x="2" y="63"/>
                  </a:cubicBezTo>
                  <a:cubicBezTo>
                    <a:pt x="2" y="52"/>
                    <a:pt x="1" y="42"/>
                    <a:pt x="1" y="32"/>
                  </a:cubicBezTo>
                  <a:cubicBezTo>
                    <a:pt x="0" y="23"/>
                    <a:pt x="0" y="15"/>
                    <a:pt x="0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25"/>
                    <a:pt x="53" y="40"/>
                    <a:pt x="53" y="54"/>
                  </a:cubicBezTo>
                  <a:cubicBezTo>
                    <a:pt x="54" y="68"/>
                    <a:pt x="54" y="77"/>
                    <a:pt x="56" y="81"/>
                  </a:cubicBezTo>
                  <a:cubicBezTo>
                    <a:pt x="69" y="57"/>
                    <a:pt x="86" y="38"/>
                    <a:pt x="107" y="22"/>
                  </a:cubicBezTo>
                  <a:cubicBezTo>
                    <a:pt x="128" y="7"/>
                    <a:pt x="154" y="0"/>
                    <a:pt x="184" y="0"/>
                  </a:cubicBezTo>
                  <a:cubicBezTo>
                    <a:pt x="189" y="0"/>
                    <a:pt x="195" y="0"/>
                    <a:pt x="199" y="1"/>
                  </a:cubicBezTo>
                  <a:cubicBezTo>
                    <a:pt x="204" y="2"/>
                    <a:pt x="210" y="3"/>
                    <a:pt x="215" y="4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2" y="53"/>
                    <a:pt x="195" y="52"/>
                    <a:pt x="189" y="52"/>
                  </a:cubicBezTo>
                  <a:cubicBezTo>
                    <a:pt x="166" y="52"/>
                    <a:pt x="146" y="56"/>
                    <a:pt x="130" y="63"/>
                  </a:cubicBezTo>
                  <a:cubicBezTo>
                    <a:pt x="113" y="70"/>
                    <a:pt x="99" y="80"/>
                    <a:pt x="88" y="93"/>
                  </a:cubicBezTo>
                  <a:cubicBezTo>
                    <a:pt x="78" y="106"/>
                    <a:pt x="70" y="121"/>
                    <a:pt x="64" y="138"/>
                  </a:cubicBezTo>
                  <a:cubicBezTo>
                    <a:pt x="59" y="155"/>
                    <a:pt x="56" y="174"/>
                    <a:pt x="56" y="194"/>
                  </a:cubicBezTo>
                  <a:cubicBezTo>
                    <a:pt x="56" y="414"/>
                    <a:pt x="56" y="414"/>
                    <a:pt x="56" y="414"/>
                  </a:cubicBezTo>
                  <a:cubicBezTo>
                    <a:pt x="4" y="414"/>
                    <a:pt x="4" y="414"/>
                    <a:pt x="4" y="414"/>
                  </a:cubicBezTo>
                  <a:lnTo>
                    <a:pt x="4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594100" y="2036763"/>
              <a:ext cx="168275" cy="2105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8308975" y="2824163"/>
              <a:ext cx="1360488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1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1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0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0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2" y="67"/>
                    <a:pt x="73" y="55"/>
                    <a:pt x="85" y="45"/>
                  </a:cubicBezTo>
                  <a:cubicBezTo>
                    <a:pt x="97" y="34"/>
                    <a:pt x="110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5" y="1"/>
                    <a:pt x="201" y="0"/>
                    <a:pt x="216" y="0"/>
                  </a:cubicBezTo>
                  <a:cubicBezTo>
                    <a:pt x="247" y="0"/>
                    <a:pt x="275" y="5"/>
                    <a:pt x="301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2" y="101"/>
                    <a:pt x="413" y="127"/>
                  </a:cubicBezTo>
                  <a:cubicBezTo>
                    <a:pt x="423" y="153"/>
                    <a:pt x="429" y="181"/>
                    <a:pt x="429" y="212"/>
                  </a:cubicBezTo>
                  <a:cubicBezTo>
                    <a:pt x="429" y="243"/>
                    <a:pt x="423" y="272"/>
                    <a:pt x="413" y="297"/>
                  </a:cubicBezTo>
                  <a:cubicBezTo>
                    <a:pt x="402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1" y="409"/>
                  </a:cubicBezTo>
                  <a:cubicBezTo>
                    <a:pt x="275" y="419"/>
                    <a:pt x="247" y="425"/>
                    <a:pt x="216" y="425"/>
                  </a:cubicBezTo>
                  <a:cubicBezTo>
                    <a:pt x="201" y="425"/>
                    <a:pt x="185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0" y="398"/>
                    <a:pt x="97" y="390"/>
                    <a:pt x="85" y="380"/>
                  </a:cubicBezTo>
                  <a:cubicBezTo>
                    <a:pt x="73" y="369"/>
                    <a:pt x="62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0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1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2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2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1" y="81"/>
                    <a:pt x="96" y="95"/>
                  </a:cubicBezTo>
                  <a:cubicBezTo>
                    <a:pt x="81" y="110"/>
                    <a:pt x="69" y="128"/>
                    <a:pt x="60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11971338" y="2789238"/>
              <a:ext cx="1400175" cy="1389063"/>
            </a:xfrm>
            <a:custGeom>
              <a:avLst/>
              <a:gdLst>
                <a:gd name="T0" fmla="*/ 0 w 441"/>
                <a:gd name="T1" fmla="*/ 218 h 436"/>
                <a:gd name="T2" fmla="*/ 17 w 441"/>
                <a:gd name="T3" fmla="*/ 133 h 436"/>
                <a:gd name="T4" fmla="*/ 64 w 441"/>
                <a:gd name="T5" fmla="*/ 64 h 436"/>
                <a:gd name="T6" fmla="*/ 134 w 441"/>
                <a:gd name="T7" fmla="*/ 17 h 436"/>
                <a:gd name="T8" fmla="*/ 220 w 441"/>
                <a:gd name="T9" fmla="*/ 0 h 436"/>
                <a:gd name="T10" fmla="*/ 307 w 441"/>
                <a:gd name="T11" fmla="*/ 17 h 436"/>
                <a:gd name="T12" fmla="*/ 377 w 441"/>
                <a:gd name="T13" fmla="*/ 64 h 436"/>
                <a:gd name="T14" fmla="*/ 424 w 441"/>
                <a:gd name="T15" fmla="*/ 133 h 436"/>
                <a:gd name="T16" fmla="*/ 441 w 441"/>
                <a:gd name="T17" fmla="*/ 218 h 436"/>
                <a:gd name="T18" fmla="*/ 424 w 441"/>
                <a:gd name="T19" fmla="*/ 303 h 436"/>
                <a:gd name="T20" fmla="*/ 377 w 441"/>
                <a:gd name="T21" fmla="*/ 372 h 436"/>
                <a:gd name="T22" fmla="*/ 307 w 441"/>
                <a:gd name="T23" fmla="*/ 419 h 436"/>
                <a:gd name="T24" fmla="*/ 220 w 441"/>
                <a:gd name="T25" fmla="*/ 436 h 436"/>
                <a:gd name="T26" fmla="*/ 134 w 441"/>
                <a:gd name="T27" fmla="*/ 419 h 436"/>
                <a:gd name="T28" fmla="*/ 64 w 441"/>
                <a:gd name="T29" fmla="*/ 372 h 436"/>
                <a:gd name="T30" fmla="*/ 17 w 441"/>
                <a:gd name="T31" fmla="*/ 303 h 436"/>
                <a:gd name="T32" fmla="*/ 0 w 441"/>
                <a:gd name="T33" fmla="*/ 218 h 436"/>
                <a:gd name="T34" fmla="*/ 84 w 441"/>
                <a:gd name="T35" fmla="*/ 218 h 436"/>
                <a:gd name="T36" fmla="*/ 93 w 441"/>
                <a:gd name="T37" fmla="*/ 276 h 436"/>
                <a:gd name="T38" fmla="*/ 121 w 441"/>
                <a:gd name="T39" fmla="*/ 322 h 436"/>
                <a:gd name="T40" fmla="*/ 163 w 441"/>
                <a:gd name="T41" fmla="*/ 351 h 436"/>
                <a:gd name="T42" fmla="*/ 220 w 441"/>
                <a:gd name="T43" fmla="*/ 362 h 436"/>
                <a:gd name="T44" fmla="*/ 277 w 441"/>
                <a:gd name="T45" fmla="*/ 351 h 436"/>
                <a:gd name="T46" fmla="*/ 320 w 441"/>
                <a:gd name="T47" fmla="*/ 322 h 436"/>
                <a:gd name="T48" fmla="*/ 347 w 441"/>
                <a:gd name="T49" fmla="*/ 276 h 436"/>
                <a:gd name="T50" fmla="*/ 357 w 441"/>
                <a:gd name="T51" fmla="*/ 218 h 436"/>
                <a:gd name="T52" fmla="*/ 347 w 441"/>
                <a:gd name="T53" fmla="*/ 160 h 436"/>
                <a:gd name="T54" fmla="*/ 320 w 441"/>
                <a:gd name="T55" fmla="*/ 114 h 436"/>
                <a:gd name="T56" fmla="*/ 277 w 441"/>
                <a:gd name="T57" fmla="*/ 85 h 436"/>
                <a:gd name="T58" fmla="*/ 220 w 441"/>
                <a:gd name="T59" fmla="*/ 74 h 436"/>
                <a:gd name="T60" fmla="*/ 163 w 441"/>
                <a:gd name="T61" fmla="*/ 85 h 436"/>
                <a:gd name="T62" fmla="*/ 121 w 441"/>
                <a:gd name="T63" fmla="*/ 114 h 436"/>
                <a:gd name="T64" fmla="*/ 93 w 441"/>
                <a:gd name="T65" fmla="*/ 160 h 436"/>
                <a:gd name="T66" fmla="*/ 84 w 441"/>
                <a:gd name="T67" fmla="*/ 21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1" h="436">
                  <a:moveTo>
                    <a:pt x="0" y="218"/>
                  </a:moveTo>
                  <a:cubicBezTo>
                    <a:pt x="0" y="188"/>
                    <a:pt x="6" y="159"/>
                    <a:pt x="17" y="133"/>
                  </a:cubicBezTo>
                  <a:cubicBezTo>
                    <a:pt x="28" y="107"/>
                    <a:pt x="44" y="84"/>
                    <a:pt x="64" y="64"/>
                  </a:cubicBezTo>
                  <a:cubicBezTo>
                    <a:pt x="84" y="44"/>
                    <a:pt x="107" y="29"/>
                    <a:pt x="134" y="17"/>
                  </a:cubicBezTo>
                  <a:cubicBezTo>
                    <a:pt x="161" y="6"/>
                    <a:pt x="189" y="0"/>
                    <a:pt x="220" y="0"/>
                  </a:cubicBez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7" y="44"/>
                    <a:pt x="377" y="64"/>
                  </a:cubicBezTo>
                  <a:cubicBezTo>
                    <a:pt x="397" y="84"/>
                    <a:pt x="412" y="107"/>
                    <a:pt x="424" y="133"/>
                  </a:cubicBezTo>
                  <a:cubicBezTo>
                    <a:pt x="435" y="159"/>
                    <a:pt x="441" y="188"/>
                    <a:pt x="441" y="218"/>
                  </a:cubicBezTo>
                  <a:cubicBezTo>
                    <a:pt x="441" y="248"/>
                    <a:pt x="435" y="277"/>
                    <a:pt x="424" y="303"/>
                  </a:cubicBezTo>
                  <a:cubicBezTo>
                    <a:pt x="412" y="330"/>
                    <a:pt x="397" y="353"/>
                    <a:pt x="377" y="372"/>
                  </a:cubicBezTo>
                  <a:cubicBezTo>
                    <a:pt x="357" y="392"/>
                    <a:pt x="334" y="407"/>
                    <a:pt x="307" y="419"/>
                  </a:cubicBezTo>
                  <a:cubicBezTo>
                    <a:pt x="280" y="430"/>
                    <a:pt x="251" y="436"/>
                    <a:pt x="220" y="436"/>
                  </a:cubicBezTo>
                  <a:cubicBezTo>
                    <a:pt x="189" y="436"/>
                    <a:pt x="161" y="430"/>
                    <a:pt x="134" y="419"/>
                  </a:cubicBezTo>
                  <a:cubicBezTo>
                    <a:pt x="107" y="407"/>
                    <a:pt x="84" y="392"/>
                    <a:pt x="64" y="372"/>
                  </a:cubicBezTo>
                  <a:cubicBezTo>
                    <a:pt x="44" y="353"/>
                    <a:pt x="28" y="330"/>
                    <a:pt x="17" y="303"/>
                  </a:cubicBezTo>
                  <a:cubicBezTo>
                    <a:pt x="6" y="277"/>
                    <a:pt x="0" y="248"/>
                    <a:pt x="0" y="218"/>
                  </a:cubicBezTo>
                  <a:close/>
                  <a:moveTo>
                    <a:pt x="84" y="218"/>
                  </a:moveTo>
                  <a:cubicBezTo>
                    <a:pt x="84" y="239"/>
                    <a:pt x="87" y="258"/>
                    <a:pt x="93" y="276"/>
                  </a:cubicBezTo>
                  <a:cubicBezTo>
                    <a:pt x="100" y="294"/>
                    <a:pt x="109" y="309"/>
                    <a:pt x="121" y="322"/>
                  </a:cubicBezTo>
                  <a:cubicBezTo>
                    <a:pt x="132" y="334"/>
                    <a:pt x="147" y="344"/>
                    <a:pt x="163" y="351"/>
                  </a:cubicBezTo>
                  <a:cubicBezTo>
                    <a:pt x="180" y="359"/>
                    <a:pt x="199" y="362"/>
                    <a:pt x="220" y="362"/>
                  </a:cubicBezTo>
                  <a:cubicBezTo>
                    <a:pt x="241" y="362"/>
                    <a:pt x="260" y="359"/>
                    <a:pt x="277" y="351"/>
                  </a:cubicBezTo>
                  <a:cubicBezTo>
                    <a:pt x="294" y="344"/>
                    <a:pt x="308" y="334"/>
                    <a:pt x="320" y="322"/>
                  </a:cubicBezTo>
                  <a:cubicBezTo>
                    <a:pt x="332" y="309"/>
                    <a:pt x="341" y="294"/>
                    <a:pt x="347" y="276"/>
                  </a:cubicBezTo>
                  <a:cubicBezTo>
                    <a:pt x="354" y="258"/>
                    <a:pt x="357" y="239"/>
                    <a:pt x="357" y="218"/>
                  </a:cubicBezTo>
                  <a:cubicBezTo>
                    <a:pt x="357" y="197"/>
                    <a:pt x="354" y="178"/>
                    <a:pt x="347" y="160"/>
                  </a:cubicBezTo>
                  <a:cubicBezTo>
                    <a:pt x="341" y="142"/>
                    <a:pt x="332" y="127"/>
                    <a:pt x="320" y="114"/>
                  </a:cubicBezTo>
                  <a:cubicBezTo>
                    <a:pt x="308" y="102"/>
                    <a:pt x="294" y="92"/>
                    <a:pt x="277" y="85"/>
                  </a:cubicBezTo>
                  <a:cubicBezTo>
                    <a:pt x="260" y="77"/>
                    <a:pt x="241" y="74"/>
                    <a:pt x="220" y="74"/>
                  </a:cubicBezTo>
                  <a:cubicBezTo>
                    <a:pt x="199" y="74"/>
                    <a:pt x="180" y="77"/>
                    <a:pt x="163" y="85"/>
                  </a:cubicBezTo>
                  <a:cubicBezTo>
                    <a:pt x="147" y="92"/>
                    <a:pt x="132" y="102"/>
                    <a:pt x="121" y="114"/>
                  </a:cubicBezTo>
                  <a:cubicBezTo>
                    <a:pt x="109" y="127"/>
                    <a:pt x="100" y="142"/>
                    <a:pt x="93" y="160"/>
                  </a:cubicBezTo>
                  <a:cubicBezTo>
                    <a:pt x="87" y="178"/>
                    <a:pt x="84" y="197"/>
                    <a:pt x="84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13938250" y="2789238"/>
              <a:ext cx="1168400" cy="1352550"/>
            </a:xfrm>
            <a:custGeom>
              <a:avLst/>
              <a:gdLst>
                <a:gd name="T0" fmla="*/ 0 w 368"/>
                <a:gd name="T1" fmla="*/ 11 h 425"/>
                <a:gd name="T2" fmla="*/ 79 w 368"/>
                <a:gd name="T3" fmla="*/ 11 h 425"/>
                <a:gd name="T4" fmla="*/ 79 w 368"/>
                <a:gd name="T5" fmla="*/ 74 h 425"/>
                <a:gd name="T6" fmla="*/ 81 w 368"/>
                <a:gd name="T7" fmla="*/ 74 h 425"/>
                <a:gd name="T8" fmla="*/ 132 w 368"/>
                <a:gd name="T9" fmla="*/ 21 h 425"/>
                <a:gd name="T10" fmla="*/ 217 w 368"/>
                <a:gd name="T11" fmla="*/ 0 h 425"/>
                <a:gd name="T12" fmla="*/ 274 w 368"/>
                <a:gd name="T13" fmla="*/ 9 h 425"/>
                <a:gd name="T14" fmla="*/ 323 w 368"/>
                <a:gd name="T15" fmla="*/ 38 h 425"/>
                <a:gd name="T16" fmla="*/ 355 w 368"/>
                <a:gd name="T17" fmla="*/ 87 h 425"/>
                <a:gd name="T18" fmla="*/ 368 w 368"/>
                <a:gd name="T19" fmla="*/ 158 h 425"/>
                <a:gd name="T20" fmla="*/ 368 w 368"/>
                <a:gd name="T21" fmla="*/ 425 h 425"/>
                <a:gd name="T22" fmla="*/ 289 w 368"/>
                <a:gd name="T23" fmla="*/ 425 h 425"/>
                <a:gd name="T24" fmla="*/ 289 w 368"/>
                <a:gd name="T25" fmla="*/ 180 h 425"/>
                <a:gd name="T26" fmla="*/ 281 w 368"/>
                <a:gd name="T27" fmla="*/ 131 h 425"/>
                <a:gd name="T28" fmla="*/ 260 w 368"/>
                <a:gd name="T29" fmla="*/ 98 h 425"/>
                <a:gd name="T30" fmla="*/ 230 w 368"/>
                <a:gd name="T31" fmla="*/ 79 h 425"/>
                <a:gd name="T32" fmla="*/ 194 w 368"/>
                <a:gd name="T33" fmla="*/ 74 h 425"/>
                <a:gd name="T34" fmla="*/ 149 w 368"/>
                <a:gd name="T35" fmla="*/ 81 h 425"/>
                <a:gd name="T36" fmla="*/ 112 w 368"/>
                <a:gd name="T37" fmla="*/ 106 h 425"/>
                <a:gd name="T38" fmla="*/ 88 w 368"/>
                <a:gd name="T39" fmla="*/ 150 h 425"/>
                <a:gd name="T40" fmla="*/ 79 w 368"/>
                <a:gd name="T41" fmla="*/ 212 h 425"/>
                <a:gd name="T42" fmla="*/ 79 w 368"/>
                <a:gd name="T43" fmla="*/ 425 h 425"/>
                <a:gd name="T44" fmla="*/ 0 w 368"/>
                <a:gd name="T45" fmla="*/ 425 h 425"/>
                <a:gd name="T46" fmla="*/ 0 w 368"/>
                <a:gd name="T47" fmla="*/ 1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8" h="425">
                  <a:moveTo>
                    <a:pt x="0" y="11"/>
                  </a:moveTo>
                  <a:cubicBezTo>
                    <a:pt x="79" y="11"/>
                    <a:pt x="79" y="11"/>
                    <a:pt x="79" y="11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91" y="52"/>
                    <a:pt x="108" y="34"/>
                    <a:pt x="132" y="21"/>
                  </a:cubicBezTo>
                  <a:cubicBezTo>
                    <a:pt x="157" y="7"/>
                    <a:pt x="185" y="0"/>
                    <a:pt x="217" y="0"/>
                  </a:cubicBezTo>
                  <a:cubicBezTo>
                    <a:pt x="237" y="0"/>
                    <a:pt x="256" y="3"/>
                    <a:pt x="274" y="9"/>
                  </a:cubicBezTo>
                  <a:cubicBezTo>
                    <a:pt x="293" y="15"/>
                    <a:pt x="309" y="25"/>
                    <a:pt x="323" y="38"/>
                  </a:cubicBezTo>
                  <a:cubicBezTo>
                    <a:pt x="336" y="51"/>
                    <a:pt x="347" y="67"/>
                    <a:pt x="355" y="87"/>
                  </a:cubicBezTo>
                  <a:cubicBezTo>
                    <a:pt x="364" y="107"/>
                    <a:pt x="368" y="131"/>
                    <a:pt x="368" y="158"/>
                  </a:cubicBezTo>
                  <a:cubicBezTo>
                    <a:pt x="368" y="425"/>
                    <a:pt x="368" y="425"/>
                    <a:pt x="368" y="425"/>
                  </a:cubicBezTo>
                  <a:cubicBezTo>
                    <a:pt x="289" y="425"/>
                    <a:pt x="289" y="425"/>
                    <a:pt x="289" y="425"/>
                  </a:cubicBezTo>
                  <a:cubicBezTo>
                    <a:pt x="289" y="180"/>
                    <a:pt x="289" y="180"/>
                    <a:pt x="289" y="180"/>
                  </a:cubicBezTo>
                  <a:cubicBezTo>
                    <a:pt x="289" y="161"/>
                    <a:pt x="286" y="145"/>
                    <a:pt x="281" y="131"/>
                  </a:cubicBezTo>
                  <a:cubicBezTo>
                    <a:pt x="276" y="117"/>
                    <a:pt x="269" y="106"/>
                    <a:pt x="260" y="98"/>
                  </a:cubicBezTo>
                  <a:cubicBezTo>
                    <a:pt x="251" y="89"/>
                    <a:pt x="241" y="83"/>
                    <a:pt x="230" y="79"/>
                  </a:cubicBezTo>
                  <a:cubicBezTo>
                    <a:pt x="218" y="76"/>
                    <a:pt x="207" y="74"/>
                    <a:pt x="194" y="74"/>
                  </a:cubicBezTo>
                  <a:cubicBezTo>
                    <a:pt x="178" y="74"/>
                    <a:pt x="163" y="76"/>
                    <a:pt x="149" y="81"/>
                  </a:cubicBezTo>
                  <a:cubicBezTo>
                    <a:pt x="135" y="87"/>
                    <a:pt x="123" y="95"/>
                    <a:pt x="112" y="106"/>
                  </a:cubicBezTo>
                  <a:cubicBezTo>
                    <a:pt x="102" y="118"/>
                    <a:pt x="94" y="132"/>
                    <a:pt x="88" y="150"/>
                  </a:cubicBezTo>
                  <a:cubicBezTo>
                    <a:pt x="82" y="167"/>
                    <a:pt x="79" y="188"/>
                    <a:pt x="79" y="212"/>
                  </a:cubicBezTo>
                  <a:cubicBezTo>
                    <a:pt x="79" y="425"/>
                    <a:pt x="79" y="425"/>
                    <a:pt x="79" y="425"/>
                  </a:cubicBezTo>
                  <a:cubicBezTo>
                    <a:pt x="0" y="425"/>
                    <a:pt x="0" y="425"/>
                    <a:pt x="0" y="425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15662275" y="2789238"/>
              <a:ext cx="1320800" cy="1389063"/>
            </a:xfrm>
            <a:custGeom>
              <a:avLst/>
              <a:gdLst>
                <a:gd name="T0" fmla="*/ 84 w 416"/>
                <a:gd name="T1" fmla="*/ 247 h 436"/>
                <a:gd name="T2" fmla="*/ 96 w 416"/>
                <a:gd name="T3" fmla="*/ 296 h 436"/>
                <a:gd name="T4" fmla="*/ 127 w 416"/>
                <a:gd name="T5" fmla="*/ 334 h 436"/>
                <a:gd name="T6" fmla="*/ 171 w 416"/>
                <a:gd name="T7" fmla="*/ 359 h 436"/>
                <a:gd name="T8" fmla="*/ 224 w 416"/>
                <a:gd name="T9" fmla="*/ 368 h 436"/>
                <a:gd name="T10" fmla="*/ 288 w 416"/>
                <a:gd name="T11" fmla="*/ 350 h 436"/>
                <a:gd name="T12" fmla="*/ 337 w 416"/>
                <a:gd name="T13" fmla="*/ 305 h 436"/>
                <a:gd name="T14" fmla="*/ 397 w 416"/>
                <a:gd name="T15" fmla="*/ 351 h 436"/>
                <a:gd name="T16" fmla="*/ 213 w 416"/>
                <a:gd name="T17" fmla="*/ 436 h 436"/>
                <a:gd name="T18" fmla="*/ 124 w 416"/>
                <a:gd name="T19" fmla="*/ 419 h 436"/>
                <a:gd name="T20" fmla="*/ 57 w 416"/>
                <a:gd name="T21" fmla="*/ 373 h 436"/>
                <a:gd name="T22" fmla="*/ 15 w 416"/>
                <a:gd name="T23" fmla="*/ 304 h 436"/>
                <a:gd name="T24" fmla="*/ 0 w 416"/>
                <a:gd name="T25" fmla="*/ 218 h 436"/>
                <a:gd name="T26" fmla="*/ 16 w 416"/>
                <a:gd name="T27" fmla="*/ 132 h 436"/>
                <a:gd name="T28" fmla="*/ 61 w 416"/>
                <a:gd name="T29" fmla="*/ 63 h 436"/>
                <a:gd name="T30" fmla="*/ 128 w 416"/>
                <a:gd name="T31" fmla="*/ 17 h 436"/>
                <a:gd name="T32" fmla="*/ 214 w 416"/>
                <a:gd name="T33" fmla="*/ 0 h 436"/>
                <a:gd name="T34" fmla="*/ 307 w 416"/>
                <a:gd name="T35" fmla="*/ 19 h 436"/>
                <a:gd name="T36" fmla="*/ 370 w 416"/>
                <a:gd name="T37" fmla="*/ 70 h 436"/>
                <a:gd name="T38" fmla="*/ 405 w 416"/>
                <a:gd name="T39" fmla="*/ 140 h 436"/>
                <a:gd name="T40" fmla="*/ 416 w 416"/>
                <a:gd name="T41" fmla="*/ 219 h 436"/>
                <a:gd name="T42" fmla="*/ 416 w 416"/>
                <a:gd name="T43" fmla="*/ 247 h 436"/>
                <a:gd name="T44" fmla="*/ 84 w 416"/>
                <a:gd name="T45" fmla="*/ 247 h 436"/>
                <a:gd name="T46" fmla="*/ 332 w 416"/>
                <a:gd name="T47" fmla="*/ 184 h 436"/>
                <a:gd name="T48" fmla="*/ 324 w 416"/>
                <a:gd name="T49" fmla="*/ 136 h 436"/>
                <a:gd name="T50" fmla="*/ 302 w 416"/>
                <a:gd name="T51" fmla="*/ 98 h 436"/>
                <a:gd name="T52" fmla="*/ 264 w 416"/>
                <a:gd name="T53" fmla="*/ 72 h 436"/>
                <a:gd name="T54" fmla="*/ 212 w 416"/>
                <a:gd name="T55" fmla="*/ 63 h 436"/>
                <a:gd name="T56" fmla="*/ 159 w 416"/>
                <a:gd name="T57" fmla="*/ 74 h 436"/>
                <a:gd name="T58" fmla="*/ 119 w 416"/>
                <a:gd name="T59" fmla="*/ 102 h 436"/>
                <a:gd name="T60" fmla="*/ 93 w 416"/>
                <a:gd name="T61" fmla="*/ 141 h 436"/>
                <a:gd name="T62" fmla="*/ 84 w 416"/>
                <a:gd name="T63" fmla="*/ 184 h 436"/>
                <a:gd name="T64" fmla="*/ 332 w 416"/>
                <a:gd name="T65" fmla="*/ 18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436">
                  <a:moveTo>
                    <a:pt x="84" y="247"/>
                  </a:moveTo>
                  <a:cubicBezTo>
                    <a:pt x="84" y="265"/>
                    <a:pt x="88" y="281"/>
                    <a:pt x="96" y="296"/>
                  </a:cubicBezTo>
                  <a:cubicBezTo>
                    <a:pt x="103" y="311"/>
                    <a:pt x="114" y="324"/>
                    <a:pt x="127" y="334"/>
                  </a:cubicBezTo>
                  <a:cubicBezTo>
                    <a:pt x="139" y="345"/>
                    <a:pt x="154" y="353"/>
                    <a:pt x="171" y="359"/>
                  </a:cubicBezTo>
                  <a:cubicBezTo>
                    <a:pt x="188" y="365"/>
                    <a:pt x="206" y="368"/>
                    <a:pt x="224" y="368"/>
                  </a:cubicBezTo>
                  <a:cubicBezTo>
                    <a:pt x="248" y="368"/>
                    <a:pt x="269" y="362"/>
                    <a:pt x="288" y="350"/>
                  </a:cubicBezTo>
                  <a:cubicBezTo>
                    <a:pt x="306" y="339"/>
                    <a:pt x="322" y="324"/>
                    <a:pt x="337" y="305"/>
                  </a:cubicBezTo>
                  <a:cubicBezTo>
                    <a:pt x="397" y="351"/>
                    <a:pt x="397" y="351"/>
                    <a:pt x="397" y="351"/>
                  </a:cubicBezTo>
                  <a:cubicBezTo>
                    <a:pt x="353" y="407"/>
                    <a:pt x="292" y="436"/>
                    <a:pt x="213" y="436"/>
                  </a:cubicBezTo>
                  <a:cubicBezTo>
                    <a:pt x="181" y="436"/>
                    <a:pt x="151" y="430"/>
                    <a:pt x="124" y="419"/>
                  </a:cubicBezTo>
                  <a:cubicBezTo>
                    <a:pt x="98" y="408"/>
                    <a:pt x="75" y="393"/>
                    <a:pt x="57" y="373"/>
                  </a:cubicBezTo>
                  <a:cubicBezTo>
                    <a:pt x="39" y="354"/>
                    <a:pt x="25" y="331"/>
                    <a:pt x="15" y="304"/>
                  </a:cubicBezTo>
                  <a:cubicBezTo>
                    <a:pt x="5" y="278"/>
                    <a:pt x="0" y="249"/>
                    <a:pt x="0" y="218"/>
                  </a:cubicBezTo>
                  <a:cubicBezTo>
                    <a:pt x="0" y="187"/>
                    <a:pt x="5" y="158"/>
                    <a:pt x="16" y="132"/>
                  </a:cubicBezTo>
                  <a:cubicBezTo>
                    <a:pt x="27" y="105"/>
                    <a:pt x="42" y="82"/>
                    <a:pt x="61" y="63"/>
                  </a:cubicBezTo>
                  <a:cubicBezTo>
                    <a:pt x="80" y="43"/>
                    <a:pt x="102" y="28"/>
                    <a:pt x="128" y="17"/>
                  </a:cubicBezTo>
                  <a:cubicBezTo>
                    <a:pt x="155" y="6"/>
                    <a:pt x="183" y="0"/>
                    <a:pt x="214" y="0"/>
                  </a:cubicBezTo>
                  <a:cubicBezTo>
                    <a:pt x="251" y="0"/>
                    <a:pt x="282" y="7"/>
                    <a:pt x="307" y="19"/>
                  </a:cubicBezTo>
                  <a:cubicBezTo>
                    <a:pt x="333" y="32"/>
                    <a:pt x="353" y="49"/>
                    <a:pt x="370" y="70"/>
                  </a:cubicBezTo>
                  <a:cubicBezTo>
                    <a:pt x="386" y="90"/>
                    <a:pt x="398" y="114"/>
                    <a:pt x="405" y="140"/>
                  </a:cubicBezTo>
                  <a:cubicBezTo>
                    <a:pt x="412" y="166"/>
                    <a:pt x="416" y="192"/>
                    <a:pt x="416" y="219"/>
                  </a:cubicBezTo>
                  <a:cubicBezTo>
                    <a:pt x="416" y="247"/>
                    <a:pt x="416" y="247"/>
                    <a:pt x="416" y="247"/>
                  </a:cubicBezTo>
                  <a:lnTo>
                    <a:pt x="84" y="247"/>
                  </a:lnTo>
                  <a:close/>
                  <a:moveTo>
                    <a:pt x="332" y="184"/>
                  </a:moveTo>
                  <a:cubicBezTo>
                    <a:pt x="332" y="166"/>
                    <a:pt x="329" y="150"/>
                    <a:pt x="324" y="136"/>
                  </a:cubicBezTo>
                  <a:cubicBezTo>
                    <a:pt x="319" y="121"/>
                    <a:pt x="311" y="108"/>
                    <a:pt x="302" y="98"/>
                  </a:cubicBezTo>
                  <a:cubicBezTo>
                    <a:pt x="292" y="87"/>
                    <a:pt x="279" y="78"/>
                    <a:pt x="264" y="72"/>
                  </a:cubicBezTo>
                  <a:cubicBezTo>
                    <a:pt x="250" y="66"/>
                    <a:pt x="232" y="63"/>
                    <a:pt x="212" y="63"/>
                  </a:cubicBezTo>
                  <a:cubicBezTo>
                    <a:pt x="193" y="63"/>
                    <a:pt x="175" y="67"/>
                    <a:pt x="159" y="74"/>
                  </a:cubicBezTo>
                  <a:cubicBezTo>
                    <a:pt x="143" y="81"/>
                    <a:pt x="130" y="91"/>
                    <a:pt x="119" y="102"/>
                  </a:cubicBezTo>
                  <a:cubicBezTo>
                    <a:pt x="108" y="114"/>
                    <a:pt x="99" y="127"/>
                    <a:pt x="93" y="141"/>
                  </a:cubicBezTo>
                  <a:cubicBezTo>
                    <a:pt x="87" y="156"/>
                    <a:pt x="84" y="170"/>
                    <a:pt x="84" y="184"/>
                  </a:cubicBezTo>
                  <a:lnTo>
                    <a:pt x="332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4260850" y="2660651"/>
              <a:ext cx="3559175" cy="1727200"/>
            </a:xfrm>
            <a:custGeom>
              <a:avLst/>
              <a:gdLst>
                <a:gd name="T0" fmla="*/ 502 w 1121"/>
                <a:gd name="T1" fmla="*/ 271 h 542"/>
                <a:gd name="T2" fmla="*/ 386 w 1121"/>
                <a:gd name="T3" fmla="*/ 155 h 542"/>
                <a:gd name="T4" fmla="*/ 155 w 1121"/>
                <a:gd name="T5" fmla="*/ 155 h 542"/>
                <a:gd name="T6" fmla="*/ 155 w 1121"/>
                <a:gd name="T7" fmla="*/ 386 h 542"/>
                <a:gd name="T8" fmla="*/ 386 w 1121"/>
                <a:gd name="T9" fmla="*/ 386 h 542"/>
                <a:gd name="T10" fmla="*/ 502 w 1121"/>
                <a:gd name="T11" fmla="*/ 271 h 542"/>
                <a:gd name="T12" fmla="*/ 620 w 1121"/>
                <a:gd name="T13" fmla="*/ 271 h 542"/>
                <a:gd name="T14" fmla="*/ 735 w 1121"/>
                <a:gd name="T15" fmla="*/ 155 h 542"/>
                <a:gd name="T16" fmla="*/ 966 w 1121"/>
                <a:gd name="T17" fmla="*/ 155 h 542"/>
                <a:gd name="T18" fmla="*/ 966 w 1121"/>
                <a:gd name="T19" fmla="*/ 386 h 542"/>
                <a:gd name="T20" fmla="*/ 735 w 1121"/>
                <a:gd name="T21" fmla="*/ 386 h 542"/>
                <a:gd name="T22" fmla="*/ 620 w 1121"/>
                <a:gd name="T23" fmla="*/ 271 h 542"/>
                <a:gd name="T24" fmla="*/ 445 w 1121"/>
                <a:gd name="T25" fmla="*/ 445 h 542"/>
                <a:gd name="T26" fmla="*/ 96 w 1121"/>
                <a:gd name="T27" fmla="*/ 445 h 542"/>
                <a:gd name="T28" fmla="*/ 96 w 1121"/>
                <a:gd name="T29" fmla="*/ 96 h 542"/>
                <a:gd name="T30" fmla="*/ 445 w 1121"/>
                <a:gd name="T31" fmla="*/ 96 h 542"/>
                <a:gd name="T32" fmla="*/ 561 w 1121"/>
                <a:gd name="T33" fmla="*/ 212 h 542"/>
                <a:gd name="T34" fmla="*/ 676 w 1121"/>
                <a:gd name="T35" fmla="*/ 96 h 542"/>
                <a:gd name="T36" fmla="*/ 1025 w 1121"/>
                <a:gd name="T37" fmla="*/ 96 h 542"/>
                <a:gd name="T38" fmla="*/ 1025 w 1121"/>
                <a:gd name="T39" fmla="*/ 445 h 542"/>
                <a:gd name="T40" fmla="*/ 676 w 1121"/>
                <a:gd name="T41" fmla="*/ 445 h 542"/>
                <a:gd name="T42" fmla="*/ 561 w 1121"/>
                <a:gd name="T43" fmla="*/ 330 h 542"/>
                <a:gd name="T44" fmla="*/ 445 w 1121"/>
                <a:gd name="T45" fmla="*/ 445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1" h="542">
                  <a:moveTo>
                    <a:pt x="502" y="271"/>
                  </a:moveTo>
                  <a:cubicBezTo>
                    <a:pt x="386" y="155"/>
                    <a:pt x="386" y="155"/>
                    <a:pt x="386" y="155"/>
                  </a:cubicBezTo>
                  <a:cubicBezTo>
                    <a:pt x="322" y="92"/>
                    <a:pt x="219" y="92"/>
                    <a:pt x="155" y="155"/>
                  </a:cubicBezTo>
                  <a:cubicBezTo>
                    <a:pt x="91" y="219"/>
                    <a:pt x="91" y="323"/>
                    <a:pt x="155" y="386"/>
                  </a:cubicBezTo>
                  <a:cubicBezTo>
                    <a:pt x="219" y="450"/>
                    <a:pt x="322" y="450"/>
                    <a:pt x="386" y="386"/>
                  </a:cubicBezTo>
                  <a:lnTo>
                    <a:pt x="502" y="271"/>
                  </a:lnTo>
                  <a:close/>
                  <a:moveTo>
                    <a:pt x="620" y="271"/>
                  </a:moveTo>
                  <a:cubicBezTo>
                    <a:pt x="735" y="155"/>
                    <a:pt x="735" y="155"/>
                    <a:pt x="735" y="155"/>
                  </a:cubicBezTo>
                  <a:cubicBezTo>
                    <a:pt x="799" y="92"/>
                    <a:pt x="902" y="92"/>
                    <a:pt x="966" y="155"/>
                  </a:cubicBezTo>
                  <a:cubicBezTo>
                    <a:pt x="1030" y="219"/>
                    <a:pt x="1030" y="323"/>
                    <a:pt x="966" y="386"/>
                  </a:cubicBezTo>
                  <a:cubicBezTo>
                    <a:pt x="902" y="450"/>
                    <a:pt x="799" y="450"/>
                    <a:pt x="735" y="386"/>
                  </a:cubicBezTo>
                  <a:lnTo>
                    <a:pt x="620" y="271"/>
                  </a:lnTo>
                  <a:close/>
                  <a:moveTo>
                    <a:pt x="445" y="445"/>
                  </a:moveTo>
                  <a:cubicBezTo>
                    <a:pt x="349" y="542"/>
                    <a:pt x="193" y="542"/>
                    <a:pt x="96" y="445"/>
                  </a:cubicBezTo>
                  <a:cubicBezTo>
                    <a:pt x="0" y="349"/>
                    <a:pt x="0" y="193"/>
                    <a:pt x="96" y="96"/>
                  </a:cubicBezTo>
                  <a:cubicBezTo>
                    <a:pt x="193" y="0"/>
                    <a:pt x="349" y="0"/>
                    <a:pt x="445" y="96"/>
                  </a:cubicBezTo>
                  <a:cubicBezTo>
                    <a:pt x="561" y="212"/>
                    <a:pt x="561" y="212"/>
                    <a:pt x="561" y="212"/>
                  </a:cubicBezTo>
                  <a:cubicBezTo>
                    <a:pt x="676" y="96"/>
                    <a:pt x="676" y="96"/>
                    <a:pt x="676" y="96"/>
                  </a:cubicBezTo>
                  <a:cubicBezTo>
                    <a:pt x="772" y="0"/>
                    <a:pt x="929" y="0"/>
                    <a:pt x="1025" y="96"/>
                  </a:cubicBezTo>
                  <a:cubicBezTo>
                    <a:pt x="1121" y="193"/>
                    <a:pt x="1121" y="349"/>
                    <a:pt x="1025" y="445"/>
                  </a:cubicBezTo>
                  <a:cubicBezTo>
                    <a:pt x="929" y="542"/>
                    <a:pt x="772" y="542"/>
                    <a:pt x="676" y="445"/>
                  </a:cubicBezTo>
                  <a:cubicBezTo>
                    <a:pt x="561" y="330"/>
                    <a:pt x="561" y="330"/>
                    <a:pt x="561" y="330"/>
                  </a:cubicBezTo>
                  <a:lnTo>
                    <a:pt x="445" y="4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</p:grpSp>
      <p:sp>
        <p:nvSpPr>
          <p:cNvPr id="44" name="Freeform 16"/>
          <p:cNvSpPr>
            <a:spLocks noEditPoints="1"/>
          </p:cNvSpPr>
          <p:nvPr userDrawn="1"/>
        </p:nvSpPr>
        <p:spPr bwMode="auto">
          <a:xfrm>
            <a:off x="946151" y="6148917"/>
            <a:ext cx="448733" cy="218016"/>
          </a:xfrm>
          <a:custGeom>
            <a:avLst/>
            <a:gdLst>
              <a:gd name="T0" fmla="*/ 502 w 1121"/>
              <a:gd name="T1" fmla="*/ 271 h 542"/>
              <a:gd name="T2" fmla="*/ 386 w 1121"/>
              <a:gd name="T3" fmla="*/ 155 h 542"/>
              <a:gd name="T4" fmla="*/ 155 w 1121"/>
              <a:gd name="T5" fmla="*/ 155 h 542"/>
              <a:gd name="T6" fmla="*/ 155 w 1121"/>
              <a:gd name="T7" fmla="*/ 386 h 542"/>
              <a:gd name="T8" fmla="*/ 386 w 1121"/>
              <a:gd name="T9" fmla="*/ 386 h 542"/>
              <a:gd name="T10" fmla="*/ 502 w 1121"/>
              <a:gd name="T11" fmla="*/ 271 h 542"/>
              <a:gd name="T12" fmla="*/ 620 w 1121"/>
              <a:gd name="T13" fmla="*/ 271 h 542"/>
              <a:gd name="T14" fmla="*/ 735 w 1121"/>
              <a:gd name="T15" fmla="*/ 155 h 542"/>
              <a:gd name="T16" fmla="*/ 966 w 1121"/>
              <a:gd name="T17" fmla="*/ 155 h 542"/>
              <a:gd name="T18" fmla="*/ 966 w 1121"/>
              <a:gd name="T19" fmla="*/ 386 h 542"/>
              <a:gd name="T20" fmla="*/ 735 w 1121"/>
              <a:gd name="T21" fmla="*/ 386 h 542"/>
              <a:gd name="T22" fmla="*/ 620 w 1121"/>
              <a:gd name="T23" fmla="*/ 271 h 542"/>
              <a:gd name="T24" fmla="*/ 445 w 1121"/>
              <a:gd name="T25" fmla="*/ 445 h 542"/>
              <a:gd name="T26" fmla="*/ 96 w 1121"/>
              <a:gd name="T27" fmla="*/ 445 h 542"/>
              <a:gd name="T28" fmla="*/ 96 w 1121"/>
              <a:gd name="T29" fmla="*/ 96 h 542"/>
              <a:gd name="T30" fmla="*/ 445 w 1121"/>
              <a:gd name="T31" fmla="*/ 96 h 542"/>
              <a:gd name="T32" fmla="*/ 561 w 1121"/>
              <a:gd name="T33" fmla="*/ 212 h 542"/>
              <a:gd name="T34" fmla="*/ 676 w 1121"/>
              <a:gd name="T35" fmla="*/ 96 h 542"/>
              <a:gd name="T36" fmla="*/ 1025 w 1121"/>
              <a:gd name="T37" fmla="*/ 96 h 542"/>
              <a:gd name="T38" fmla="*/ 1025 w 1121"/>
              <a:gd name="T39" fmla="*/ 445 h 542"/>
              <a:gd name="T40" fmla="*/ 676 w 1121"/>
              <a:gd name="T41" fmla="*/ 445 h 542"/>
              <a:gd name="T42" fmla="*/ 561 w 1121"/>
              <a:gd name="T43" fmla="*/ 330 h 542"/>
              <a:gd name="T44" fmla="*/ 445 w 1121"/>
              <a:gd name="T45" fmla="*/ 445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1" h="542">
                <a:moveTo>
                  <a:pt x="502" y="271"/>
                </a:moveTo>
                <a:cubicBezTo>
                  <a:pt x="386" y="155"/>
                  <a:pt x="386" y="155"/>
                  <a:pt x="386" y="155"/>
                </a:cubicBezTo>
                <a:cubicBezTo>
                  <a:pt x="322" y="92"/>
                  <a:pt x="219" y="92"/>
                  <a:pt x="155" y="155"/>
                </a:cubicBezTo>
                <a:cubicBezTo>
                  <a:pt x="91" y="219"/>
                  <a:pt x="91" y="323"/>
                  <a:pt x="155" y="386"/>
                </a:cubicBezTo>
                <a:cubicBezTo>
                  <a:pt x="219" y="450"/>
                  <a:pt x="322" y="450"/>
                  <a:pt x="386" y="386"/>
                </a:cubicBezTo>
                <a:lnTo>
                  <a:pt x="502" y="271"/>
                </a:lnTo>
                <a:close/>
                <a:moveTo>
                  <a:pt x="620" y="271"/>
                </a:moveTo>
                <a:cubicBezTo>
                  <a:pt x="735" y="155"/>
                  <a:pt x="735" y="155"/>
                  <a:pt x="735" y="155"/>
                </a:cubicBezTo>
                <a:cubicBezTo>
                  <a:pt x="799" y="92"/>
                  <a:pt x="902" y="92"/>
                  <a:pt x="966" y="155"/>
                </a:cubicBezTo>
                <a:cubicBezTo>
                  <a:pt x="1030" y="219"/>
                  <a:pt x="1030" y="323"/>
                  <a:pt x="966" y="386"/>
                </a:cubicBezTo>
                <a:cubicBezTo>
                  <a:pt x="902" y="450"/>
                  <a:pt x="799" y="450"/>
                  <a:pt x="735" y="386"/>
                </a:cubicBezTo>
                <a:lnTo>
                  <a:pt x="620" y="271"/>
                </a:lnTo>
                <a:close/>
                <a:moveTo>
                  <a:pt x="445" y="445"/>
                </a:moveTo>
                <a:cubicBezTo>
                  <a:pt x="349" y="542"/>
                  <a:pt x="193" y="542"/>
                  <a:pt x="96" y="445"/>
                </a:cubicBezTo>
                <a:cubicBezTo>
                  <a:pt x="0" y="349"/>
                  <a:pt x="0" y="193"/>
                  <a:pt x="96" y="96"/>
                </a:cubicBezTo>
                <a:cubicBezTo>
                  <a:pt x="193" y="0"/>
                  <a:pt x="349" y="0"/>
                  <a:pt x="445" y="96"/>
                </a:cubicBezTo>
                <a:cubicBezTo>
                  <a:pt x="561" y="212"/>
                  <a:pt x="561" y="212"/>
                  <a:pt x="561" y="212"/>
                </a:cubicBezTo>
                <a:cubicBezTo>
                  <a:pt x="676" y="96"/>
                  <a:pt x="676" y="96"/>
                  <a:pt x="676" y="96"/>
                </a:cubicBezTo>
                <a:cubicBezTo>
                  <a:pt x="772" y="0"/>
                  <a:pt x="929" y="0"/>
                  <a:pt x="1025" y="96"/>
                </a:cubicBezTo>
                <a:cubicBezTo>
                  <a:pt x="1121" y="193"/>
                  <a:pt x="1121" y="349"/>
                  <a:pt x="1025" y="445"/>
                </a:cubicBezTo>
                <a:cubicBezTo>
                  <a:pt x="929" y="542"/>
                  <a:pt x="772" y="542"/>
                  <a:pt x="676" y="445"/>
                </a:cubicBezTo>
                <a:cubicBezTo>
                  <a:pt x="561" y="330"/>
                  <a:pt x="561" y="330"/>
                  <a:pt x="561" y="330"/>
                </a:cubicBezTo>
                <a:lnTo>
                  <a:pt x="445" y="4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257" y="1689086"/>
            <a:ext cx="4324344" cy="941796"/>
          </a:xfrm>
        </p:spPr>
        <p:txBody>
          <a:bodyPr tIns="0" anchor="ctr" anchorCtr="0"/>
          <a:lstStyle>
            <a:lvl1pPr marL="0" indent="0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834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 userDrawn="1"/>
        </p:nvCxnSpPr>
        <p:spPr>
          <a:xfrm>
            <a:off x="579967" y="1731433"/>
            <a:ext cx="0" cy="4506384"/>
          </a:xfrm>
          <a:prstGeom prst="line">
            <a:avLst/>
          </a:prstGeom>
          <a:noFill/>
          <a:ln w="127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579967" y="6301317"/>
            <a:ext cx="0" cy="556683"/>
          </a:xfrm>
          <a:prstGeom prst="line">
            <a:avLst/>
          </a:prstGeom>
          <a:noFill/>
          <a:ln w="127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Oval 27"/>
          <p:cNvSpPr>
            <a:spLocks/>
          </p:cNvSpPr>
          <p:nvPr userDrawn="1"/>
        </p:nvSpPr>
        <p:spPr>
          <a:xfrm>
            <a:off x="550333" y="6237818"/>
            <a:ext cx="59267" cy="63500"/>
          </a:xfrm>
          <a:prstGeom prst="ellipse">
            <a:avLst/>
          </a:pr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79967" y="2118"/>
            <a:ext cx="0" cy="3424767"/>
          </a:xfrm>
          <a:prstGeom prst="line">
            <a:avLst/>
          </a:prstGeom>
          <a:noFill/>
          <a:ln w="127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759884" y="1071563"/>
            <a:ext cx="5196416" cy="235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043825" y="2992183"/>
            <a:ext cx="1252847" cy="271651"/>
            <a:chOff x="-4791075" y="1071563"/>
            <a:chExt cx="21774150" cy="4721225"/>
          </a:xfrm>
          <a:solidFill>
            <a:schemeClr val="bg1"/>
          </a:solidFill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10723563" y="1071563"/>
              <a:ext cx="187325" cy="4721225"/>
            </a:xfrm>
            <a:custGeom>
              <a:avLst/>
              <a:gdLst>
                <a:gd name="T0" fmla="*/ 118 w 118"/>
                <a:gd name="T1" fmla="*/ 2896 h 2974"/>
                <a:gd name="T2" fmla="*/ 0 w 118"/>
                <a:gd name="T3" fmla="*/ 2974 h 2974"/>
                <a:gd name="T4" fmla="*/ 0 w 118"/>
                <a:gd name="T5" fmla="*/ 78 h 2974"/>
                <a:gd name="T6" fmla="*/ 118 w 118"/>
                <a:gd name="T7" fmla="*/ 0 h 2974"/>
                <a:gd name="T8" fmla="*/ 118 w 118"/>
                <a:gd name="T9" fmla="*/ 2896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974">
                  <a:moveTo>
                    <a:pt x="118" y="2896"/>
                  </a:moveTo>
                  <a:lnTo>
                    <a:pt x="0" y="2974"/>
                  </a:lnTo>
                  <a:lnTo>
                    <a:pt x="0" y="78"/>
                  </a:lnTo>
                  <a:lnTo>
                    <a:pt x="118" y="0"/>
                  </a:lnTo>
                  <a:lnTo>
                    <a:pt x="118" y="28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-4791075" y="2036763"/>
              <a:ext cx="1098550" cy="2105025"/>
            </a:xfrm>
            <a:custGeom>
              <a:avLst/>
              <a:gdLst>
                <a:gd name="T0" fmla="*/ 0 w 346"/>
                <a:gd name="T1" fmla="*/ 0 h 661"/>
                <a:gd name="T2" fmla="*/ 52 w 346"/>
                <a:gd name="T3" fmla="*/ 0 h 661"/>
                <a:gd name="T4" fmla="*/ 52 w 346"/>
                <a:gd name="T5" fmla="*/ 328 h 661"/>
                <a:gd name="T6" fmla="*/ 54 w 346"/>
                <a:gd name="T7" fmla="*/ 328 h 661"/>
                <a:gd name="T8" fmla="*/ 107 w 346"/>
                <a:gd name="T9" fmla="*/ 271 h 661"/>
                <a:gd name="T10" fmla="*/ 192 w 346"/>
                <a:gd name="T11" fmla="*/ 247 h 661"/>
                <a:gd name="T12" fmla="*/ 269 w 346"/>
                <a:gd name="T13" fmla="*/ 262 h 661"/>
                <a:gd name="T14" fmla="*/ 316 w 346"/>
                <a:gd name="T15" fmla="*/ 300 h 661"/>
                <a:gd name="T16" fmla="*/ 340 w 346"/>
                <a:gd name="T17" fmla="*/ 356 h 661"/>
                <a:gd name="T18" fmla="*/ 346 w 346"/>
                <a:gd name="T19" fmla="*/ 421 h 661"/>
                <a:gd name="T20" fmla="*/ 346 w 346"/>
                <a:gd name="T21" fmla="*/ 661 h 661"/>
                <a:gd name="T22" fmla="*/ 294 w 346"/>
                <a:gd name="T23" fmla="*/ 661 h 661"/>
                <a:gd name="T24" fmla="*/ 294 w 346"/>
                <a:gd name="T25" fmla="*/ 423 h 661"/>
                <a:gd name="T26" fmla="*/ 289 w 346"/>
                <a:gd name="T27" fmla="*/ 376 h 661"/>
                <a:gd name="T28" fmla="*/ 274 w 346"/>
                <a:gd name="T29" fmla="*/ 334 h 661"/>
                <a:gd name="T30" fmla="*/ 243 w 346"/>
                <a:gd name="T31" fmla="*/ 305 h 661"/>
                <a:gd name="T32" fmla="*/ 192 w 346"/>
                <a:gd name="T33" fmla="*/ 294 h 661"/>
                <a:gd name="T34" fmla="*/ 138 w 346"/>
                <a:gd name="T35" fmla="*/ 304 h 661"/>
                <a:gd name="T36" fmla="*/ 93 w 346"/>
                <a:gd name="T37" fmla="*/ 335 h 661"/>
                <a:gd name="T38" fmla="*/ 63 w 346"/>
                <a:gd name="T39" fmla="*/ 386 h 661"/>
                <a:gd name="T40" fmla="*/ 52 w 346"/>
                <a:gd name="T41" fmla="*/ 459 h 661"/>
                <a:gd name="T42" fmla="*/ 52 w 346"/>
                <a:gd name="T43" fmla="*/ 661 h 661"/>
                <a:gd name="T44" fmla="*/ 0 w 346"/>
                <a:gd name="T45" fmla="*/ 661 h 661"/>
                <a:gd name="T46" fmla="*/ 0 w 346"/>
                <a:gd name="T4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6" h="661">
                  <a:moveTo>
                    <a:pt x="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328"/>
                    <a:pt x="52" y="328"/>
                    <a:pt x="52" y="328"/>
                  </a:cubicBezTo>
                  <a:cubicBezTo>
                    <a:pt x="54" y="328"/>
                    <a:pt x="54" y="328"/>
                    <a:pt x="54" y="328"/>
                  </a:cubicBezTo>
                  <a:cubicBezTo>
                    <a:pt x="65" y="306"/>
                    <a:pt x="82" y="287"/>
                    <a:pt x="107" y="271"/>
                  </a:cubicBezTo>
                  <a:cubicBezTo>
                    <a:pt x="131" y="255"/>
                    <a:pt x="160" y="247"/>
                    <a:pt x="192" y="247"/>
                  </a:cubicBezTo>
                  <a:cubicBezTo>
                    <a:pt x="224" y="247"/>
                    <a:pt x="249" y="252"/>
                    <a:pt x="269" y="262"/>
                  </a:cubicBezTo>
                  <a:cubicBezTo>
                    <a:pt x="289" y="271"/>
                    <a:pt x="305" y="284"/>
                    <a:pt x="316" y="300"/>
                  </a:cubicBezTo>
                  <a:cubicBezTo>
                    <a:pt x="327" y="316"/>
                    <a:pt x="335" y="335"/>
                    <a:pt x="340" y="356"/>
                  </a:cubicBezTo>
                  <a:cubicBezTo>
                    <a:pt x="344" y="377"/>
                    <a:pt x="346" y="399"/>
                    <a:pt x="346" y="421"/>
                  </a:cubicBezTo>
                  <a:cubicBezTo>
                    <a:pt x="346" y="661"/>
                    <a:pt x="346" y="661"/>
                    <a:pt x="346" y="661"/>
                  </a:cubicBezTo>
                  <a:cubicBezTo>
                    <a:pt x="294" y="661"/>
                    <a:pt x="294" y="661"/>
                    <a:pt x="294" y="661"/>
                  </a:cubicBezTo>
                  <a:cubicBezTo>
                    <a:pt x="294" y="423"/>
                    <a:pt x="294" y="423"/>
                    <a:pt x="294" y="423"/>
                  </a:cubicBezTo>
                  <a:cubicBezTo>
                    <a:pt x="294" y="407"/>
                    <a:pt x="292" y="391"/>
                    <a:pt x="289" y="376"/>
                  </a:cubicBezTo>
                  <a:cubicBezTo>
                    <a:pt x="286" y="360"/>
                    <a:pt x="281" y="346"/>
                    <a:pt x="274" y="334"/>
                  </a:cubicBezTo>
                  <a:cubicBezTo>
                    <a:pt x="267" y="322"/>
                    <a:pt x="257" y="312"/>
                    <a:pt x="243" y="305"/>
                  </a:cubicBezTo>
                  <a:cubicBezTo>
                    <a:pt x="230" y="298"/>
                    <a:pt x="213" y="294"/>
                    <a:pt x="192" y="294"/>
                  </a:cubicBezTo>
                  <a:cubicBezTo>
                    <a:pt x="173" y="294"/>
                    <a:pt x="155" y="297"/>
                    <a:pt x="138" y="304"/>
                  </a:cubicBezTo>
                  <a:cubicBezTo>
                    <a:pt x="120" y="311"/>
                    <a:pt x="106" y="321"/>
                    <a:pt x="93" y="335"/>
                  </a:cubicBezTo>
                  <a:cubicBezTo>
                    <a:pt x="80" y="348"/>
                    <a:pt x="71" y="365"/>
                    <a:pt x="63" y="386"/>
                  </a:cubicBezTo>
                  <a:cubicBezTo>
                    <a:pt x="56" y="407"/>
                    <a:pt x="52" y="431"/>
                    <a:pt x="52" y="459"/>
                  </a:cubicBezTo>
                  <a:cubicBezTo>
                    <a:pt x="52" y="661"/>
                    <a:pt x="52" y="661"/>
                    <a:pt x="52" y="661"/>
                  </a:cubicBezTo>
                  <a:cubicBezTo>
                    <a:pt x="0" y="661"/>
                    <a:pt x="0" y="661"/>
                    <a:pt x="0" y="66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-3149600" y="2855913"/>
              <a:ext cx="1201738" cy="1955800"/>
            </a:xfrm>
            <a:custGeom>
              <a:avLst/>
              <a:gdLst>
                <a:gd name="T0" fmla="*/ 170 w 379"/>
                <a:gd name="T1" fmla="*/ 529 h 614"/>
                <a:gd name="T2" fmla="*/ 129 w 379"/>
                <a:gd name="T3" fmla="*/ 591 h 614"/>
                <a:gd name="T4" fmla="*/ 59 w 379"/>
                <a:gd name="T5" fmla="*/ 614 h 614"/>
                <a:gd name="T6" fmla="*/ 33 w 379"/>
                <a:gd name="T7" fmla="*/ 612 h 614"/>
                <a:gd name="T8" fmla="*/ 8 w 379"/>
                <a:gd name="T9" fmla="*/ 606 h 614"/>
                <a:gd name="T10" fmla="*/ 13 w 379"/>
                <a:gd name="T11" fmla="*/ 557 h 614"/>
                <a:gd name="T12" fmla="*/ 36 w 379"/>
                <a:gd name="T13" fmla="*/ 564 h 614"/>
                <a:gd name="T14" fmla="*/ 60 w 379"/>
                <a:gd name="T15" fmla="*/ 567 h 614"/>
                <a:gd name="T16" fmla="*/ 85 w 379"/>
                <a:gd name="T17" fmla="*/ 561 h 614"/>
                <a:gd name="T18" fmla="*/ 104 w 379"/>
                <a:gd name="T19" fmla="*/ 545 h 614"/>
                <a:gd name="T20" fmla="*/ 117 w 379"/>
                <a:gd name="T21" fmla="*/ 524 h 614"/>
                <a:gd name="T22" fmla="*/ 127 w 379"/>
                <a:gd name="T23" fmla="*/ 500 h 614"/>
                <a:gd name="T24" fmla="*/ 164 w 379"/>
                <a:gd name="T25" fmla="*/ 406 h 614"/>
                <a:gd name="T26" fmla="*/ 0 w 379"/>
                <a:gd name="T27" fmla="*/ 0 h 614"/>
                <a:gd name="T28" fmla="*/ 58 w 379"/>
                <a:gd name="T29" fmla="*/ 0 h 614"/>
                <a:gd name="T30" fmla="*/ 192 w 379"/>
                <a:gd name="T31" fmla="*/ 340 h 614"/>
                <a:gd name="T32" fmla="*/ 323 w 379"/>
                <a:gd name="T33" fmla="*/ 0 h 614"/>
                <a:gd name="T34" fmla="*/ 379 w 379"/>
                <a:gd name="T35" fmla="*/ 0 h 614"/>
                <a:gd name="T36" fmla="*/ 170 w 379"/>
                <a:gd name="T37" fmla="*/ 52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9" h="614">
                  <a:moveTo>
                    <a:pt x="170" y="529"/>
                  </a:moveTo>
                  <a:cubicBezTo>
                    <a:pt x="160" y="556"/>
                    <a:pt x="147" y="576"/>
                    <a:pt x="129" y="591"/>
                  </a:cubicBezTo>
                  <a:cubicBezTo>
                    <a:pt x="112" y="607"/>
                    <a:pt x="88" y="614"/>
                    <a:pt x="59" y="614"/>
                  </a:cubicBezTo>
                  <a:cubicBezTo>
                    <a:pt x="51" y="614"/>
                    <a:pt x="42" y="613"/>
                    <a:pt x="33" y="612"/>
                  </a:cubicBezTo>
                  <a:cubicBezTo>
                    <a:pt x="24" y="611"/>
                    <a:pt x="16" y="609"/>
                    <a:pt x="8" y="606"/>
                  </a:cubicBezTo>
                  <a:cubicBezTo>
                    <a:pt x="13" y="557"/>
                    <a:pt x="13" y="557"/>
                    <a:pt x="13" y="557"/>
                  </a:cubicBezTo>
                  <a:cubicBezTo>
                    <a:pt x="20" y="560"/>
                    <a:pt x="28" y="562"/>
                    <a:pt x="36" y="564"/>
                  </a:cubicBezTo>
                  <a:cubicBezTo>
                    <a:pt x="44" y="566"/>
                    <a:pt x="52" y="567"/>
                    <a:pt x="60" y="567"/>
                  </a:cubicBezTo>
                  <a:cubicBezTo>
                    <a:pt x="69" y="567"/>
                    <a:pt x="78" y="565"/>
                    <a:pt x="85" y="561"/>
                  </a:cubicBezTo>
                  <a:cubicBezTo>
                    <a:pt x="92" y="557"/>
                    <a:pt x="99" y="551"/>
                    <a:pt x="104" y="545"/>
                  </a:cubicBezTo>
                  <a:cubicBezTo>
                    <a:pt x="109" y="539"/>
                    <a:pt x="114" y="531"/>
                    <a:pt x="117" y="524"/>
                  </a:cubicBezTo>
                  <a:cubicBezTo>
                    <a:pt x="121" y="516"/>
                    <a:pt x="125" y="508"/>
                    <a:pt x="127" y="500"/>
                  </a:cubicBezTo>
                  <a:cubicBezTo>
                    <a:pt x="164" y="406"/>
                    <a:pt x="164" y="406"/>
                    <a:pt x="164" y="4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2" y="340"/>
                    <a:pt x="192" y="340"/>
                    <a:pt x="192" y="34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79" y="0"/>
                    <a:pt x="379" y="0"/>
                    <a:pt x="379" y="0"/>
                  </a:cubicBezTo>
                  <a:lnTo>
                    <a:pt x="170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-1401763" y="2824163"/>
              <a:ext cx="1362075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2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2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1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1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3" y="67"/>
                    <a:pt x="73" y="55"/>
                    <a:pt x="85" y="45"/>
                  </a:cubicBezTo>
                  <a:cubicBezTo>
                    <a:pt x="97" y="34"/>
                    <a:pt x="111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6" y="1"/>
                    <a:pt x="201" y="0"/>
                    <a:pt x="216" y="0"/>
                  </a:cubicBezTo>
                  <a:cubicBezTo>
                    <a:pt x="247" y="0"/>
                    <a:pt x="276" y="5"/>
                    <a:pt x="302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3" y="101"/>
                    <a:pt x="413" y="127"/>
                  </a:cubicBezTo>
                  <a:cubicBezTo>
                    <a:pt x="424" y="153"/>
                    <a:pt x="429" y="181"/>
                    <a:pt x="429" y="212"/>
                  </a:cubicBezTo>
                  <a:cubicBezTo>
                    <a:pt x="429" y="243"/>
                    <a:pt x="424" y="272"/>
                    <a:pt x="413" y="297"/>
                  </a:cubicBezTo>
                  <a:cubicBezTo>
                    <a:pt x="403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2" y="409"/>
                  </a:cubicBezTo>
                  <a:cubicBezTo>
                    <a:pt x="276" y="419"/>
                    <a:pt x="247" y="425"/>
                    <a:pt x="216" y="425"/>
                  </a:cubicBezTo>
                  <a:cubicBezTo>
                    <a:pt x="201" y="425"/>
                    <a:pt x="186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1" y="398"/>
                    <a:pt x="97" y="390"/>
                    <a:pt x="85" y="380"/>
                  </a:cubicBezTo>
                  <a:cubicBezTo>
                    <a:pt x="73" y="369"/>
                    <a:pt x="63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1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2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3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3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2" y="81"/>
                    <a:pt x="96" y="95"/>
                  </a:cubicBezTo>
                  <a:cubicBezTo>
                    <a:pt x="81" y="110"/>
                    <a:pt x="69" y="128"/>
                    <a:pt x="61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538163" y="2824163"/>
              <a:ext cx="1244600" cy="1354138"/>
            </a:xfrm>
            <a:custGeom>
              <a:avLst/>
              <a:gdLst>
                <a:gd name="T0" fmla="*/ 379 w 392"/>
                <a:gd name="T1" fmla="*/ 338 h 425"/>
                <a:gd name="T2" fmla="*/ 304 w 392"/>
                <a:gd name="T3" fmla="*/ 405 h 425"/>
                <a:gd name="T4" fmla="*/ 204 w 392"/>
                <a:gd name="T5" fmla="*/ 425 h 425"/>
                <a:gd name="T6" fmla="*/ 120 w 392"/>
                <a:gd name="T7" fmla="*/ 409 h 425"/>
                <a:gd name="T8" fmla="*/ 56 w 392"/>
                <a:gd name="T9" fmla="*/ 365 h 425"/>
                <a:gd name="T10" fmla="*/ 14 w 392"/>
                <a:gd name="T11" fmla="*/ 297 h 425"/>
                <a:gd name="T12" fmla="*/ 0 w 392"/>
                <a:gd name="T13" fmla="*/ 211 h 425"/>
                <a:gd name="T14" fmla="*/ 15 w 392"/>
                <a:gd name="T15" fmla="*/ 127 h 425"/>
                <a:gd name="T16" fmla="*/ 57 w 392"/>
                <a:gd name="T17" fmla="*/ 60 h 425"/>
                <a:gd name="T18" fmla="*/ 120 w 392"/>
                <a:gd name="T19" fmla="*/ 16 h 425"/>
                <a:gd name="T20" fmla="*/ 202 w 392"/>
                <a:gd name="T21" fmla="*/ 0 h 425"/>
                <a:gd name="T22" fmla="*/ 284 w 392"/>
                <a:gd name="T23" fmla="*/ 16 h 425"/>
                <a:gd name="T24" fmla="*/ 343 w 392"/>
                <a:gd name="T25" fmla="*/ 59 h 425"/>
                <a:gd name="T26" fmla="*/ 379 w 392"/>
                <a:gd name="T27" fmla="*/ 119 h 425"/>
                <a:gd name="T28" fmla="*/ 392 w 392"/>
                <a:gd name="T29" fmla="*/ 189 h 425"/>
                <a:gd name="T30" fmla="*/ 392 w 392"/>
                <a:gd name="T31" fmla="*/ 225 h 425"/>
                <a:gd name="T32" fmla="*/ 52 w 392"/>
                <a:gd name="T33" fmla="*/ 225 h 425"/>
                <a:gd name="T34" fmla="*/ 59 w 392"/>
                <a:gd name="T35" fmla="*/ 268 h 425"/>
                <a:gd name="T36" fmla="*/ 83 w 392"/>
                <a:gd name="T37" fmla="*/ 318 h 425"/>
                <a:gd name="T38" fmla="*/ 130 w 392"/>
                <a:gd name="T39" fmla="*/ 360 h 425"/>
                <a:gd name="T40" fmla="*/ 205 w 392"/>
                <a:gd name="T41" fmla="*/ 377 h 425"/>
                <a:gd name="T42" fmla="*/ 283 w 392"/>
                <a:gd name="T43" fmla="*/ 358 h 425"/>
                <a:gd name="T44" fmla="*/ 341 w 392"/>
                <a:gd name="T45" fmla="*/ 306 h 425"/>
                <a:gd name="T46" fmla="*/ 379 w 392"/>
                <a:gd name="T47" fmla="*/ 338 h 425"/>
                <a:gd name="T48" fmla="*/ 339 w 392"/>
                <a:gd name="T49" fmla="*/ 178 h 425"/>
                <a:gd name="T50" fmla="*/ 328 w 392"/>
                <a:gd name="T51" fmla="*/ 127 h 425"/>
                <a:gd name="T52" fmla="*/ 298 w 392"/>
                <a:gd name="T53" fmla="*/ 86 h 425"/>
                <a:gd name="T54" fmla="*/ 254 w 392"/>
                <a:gd name="T55" fmla="*/ 57 h 425"/>
                <a:gd name="T56" fmla="*/ 199 w 392"/>
                <a:gd name="T57" fmla="*/ 47 h 425"/>
                <a:gd name="T58" fmla="*/ 128 w 392"/>
                <a:gd name="T59" fmla="*/ 64 h 425"/>
                <a:gd name="T60" fmla="*/ 83 w 392"/>
                <a:gd name="T61" fmla="*/ 105 h 425"/>
                <a:gd name="T62" fmla="*/ 59 w 392"/>
                <a:gd name="T63" fmla="*/ 149 h 425"/>
                <a:gd name="T64" fmla="*/ 52 w 392"/>
                <a:gd name="T65" fmla="*/ 178 h 425"/>
                <a:gd name="T66" fmla="*/ 339 w 392"/>
                <a:gd name="T67" fmla="*/ 17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2" h="425">
                  <a:moveTo>
                    <a:pt x="379" y="338"/>
                  </a:moveTo>
                  <a:cubicBezTo>
                    <a:pt x="359" y="369"/>
                    <a:pt x="334" y="391"/>
                    <a:pt x="304" y="405"/>
                  </a:cubicBezTo>
                  <a:cubicBezTo>
                    <a:pt x="274" y="418"/>
                    <a:pt x="241" y="425"/>
                    <a:pt x="204" y="425"/>
                  </a:cubicBezTo>
                  <a:cubicBezTo>
                    <a:pt x="173" y="425"/>
                    <a:pt x="146" y="419"/>
                    <a:pt x="120" y="409"/>
                  </a:cubicBezTo>
                  <a:cubicBezTo>
                    <a:pt x="95" y="398"/>
                    <a:pt x="74" y="384"/>
                    <a:pt x="56" y="365"/>
                  </a:cubicBezTo>
                  <a:cubicBezTo>
                    <a:pt x="38" y="346"/>
                    <a:pt x="24" y="323"/>
                    <a:pt x="14" y="297"/>
                  </a:cubicBezTo>
                  <a:cubicBezTo>
                    <a:pt x="5" y="272"/>
                    <a:pt x="0" y="243"/>
                    <a:pt x="0" y="211"/>
                  </a:cubicBezTo>
                  <a:cubicBezTo>
                    <a:pt x="0" y="181"/>
                    <a:pt x="5" y="153"/>
                    <a:pt x="15" y="127"/>
                  </a:cubicBezTo>
                  <a:cubicBezTo>
                    <a:pt x="25" y="102"/>
                    <a:pt x="39" y="79"/>
                    <a:pt x="57" y="60"/>
                  </a:cubicBezTo>
                  <a:cubicBezTo>
                    <a:pt x="75" y="41"/>
                    <a:pt x="96" y="27"/>
                    <a:pt x="120" y="16"/>
                  </a:cubicBezTo>
                  <a:cubicBezTo>
                    <a:pt x="145" y="5"/>
                    <a:pt x="172" y="0"/>
                    <a:pt x="202" y="0"/>
                  </a:cubicBezTo>
                  <a:cubicBezTo>
                    <a:pt x="233" y="0"/>
                    <a:pt x="260" y="5"/>
                    <a:pt x="284" y="16"/>
                  </a:cubicBezTo>
                  <a:cubicBezTo>
                    <a:pt x="307" y="27"/>
                    <a:pt x="327" y="41"/>
                    <a:pt x="343" y="59"/>
                  </a:cubicBezTo>
                  <a:cubicBezTo>
                    <a:pt x="359" y="76"/>
                    <a:pt x="371" y="97"/>
                    <a:pt x="379" y="119"/>
                  </a:cubicBezTo>
                  <a:cubicBezTo>
                    <a:pt x="388" y="142"/>
                    <a:pt x="392" y="165"/>
                    <a:pt x="392" y="189"/>
                  </a:cubicBezTo>
                  <a:cubicBezTo>
                    <a:pt x="392" y="225"/>
                    <a:pt x="392" y="225"/>
                    <a:pt x="392" y="225"/>
                  </a:cubicBezTo>
                  <a:cubicBezTo>
                    <a:pt x="52" y="225"/>
                    <a:pt x="52" y="225"/>
                    <a:pt x="52" y="225"/>
                  </a:cubicBezTo>
                  <a:cubicBezTo>
                    <a:pt x="52" y="236"/>
                    <a:pt x="54" y="251"/>
                    <a:pt x="59" y="268"/>
                  </a:cubicBezTo>
                  <a:cubicBezTo>
                    <a:pt x="63" y="285"/>
                    <a:pt x="71" y="302"/>
                    <a:pt x="83" y="318"/>
                  </a:cubicBezTo>
                  <a:cubicBezTo>
                    <a:pt x="94" y="334"/>
                    <a:pt x="110" y="348"/>
                    <a:pt x="130" y="360"/>
                  </a:cubicBezTo>
                  <a:cubicBezTo>
                    <a:pt x="149" y="372"/>
                    <a:pt x="174" y="377"/>
                    <a:pt x="205" y="377"/>
                  </a:cubicBezTo>
                  <a:cubicBezTo>
                    <a:pt x="232" y="377"/>
                    <a:pt x="258" y="371"/>
                    <a:pt x="283" y="358"/>
                  </a:cubicBezTo>
                  <a:cubicBezTo>
                    <a:pt x="308" y="345"/>
                    <a:pt x="327" y="328"/>
                    <a:pt x="341" y="306"/>
                  </a:cubicBezTo>
                  <a:lnTo>
                    <a:pt x="379" y="338"/>
                  </a:lnTo>
                  <a:close/>
                  <a:moveTo>
                    <a:pt x="339" y="178"/>
                  </a:moveTo>
                  <a:cubicBezTo>
                    <a:pt x="339" y="160"/>
                    <a:pt x="335" y="143"/>
                    <a:pt x="328" y="127"/>
                  </a:cubicBezTo>
                  <a:cubicBezTo>
                    <a:pt x="321" y="112"/>
                    <a:pt x="311" y="98"/>
                    <a:pt x="298" y="86"/>
                  </a:cubicBezTo>
                  <a:cubicBezTo>
                    <a:pt x="286" y="74"/>
                    <a:pt x="271" y="64"/>
                    <a:pt x="254" y="57"/>
                  </a:cubicBezTo>
                  <a:cubicBezTo>
                    <a:pt x="237" y="50"/>
                    <a:pt x="218" y="47"/>
                    <a:pt x="199" y="47"/>
                  </a:cubicBezTo>
                  <a:cubicBezTo>
                    <a:pt x="171" y="47"/>
                    <a:pt x="147" y="53"/>
                    <a:pt x="128" y="64"/>
                  </a:cubicBezTo>
                  <a:cubicBezTo>
                    <a:pt x="109" y="76"/>
                    <a:pt x="94" y="89"/>
                    <a:pt x="83" y="105"/>
                  </a:cubicBezTo>
                  <a:cubicBezTo>
                    <a:pt x="72" y="120"/>
                    <a:pt x="64" y="134"/>
                    <a:pt x="59" y="149"/>
                  </a:cubicBezTo>
                  <a:cubicBezTo>
                    <a:pt x="55" y="163"/>
                    <a:pt x="52" y="173"/>
                    <a:pt x="52" y="178"/>
                  </a:cubicBezTo>
                  <a:lnTo>
                    <a:pt x="339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354263" y="2824163"/>
              <a:ext cx="681038" cy="1317625"/>
            </a:xfrm>
            <a:custGeom>
              <a:avLst/>
              <a:gdLst>
                <a:gd name="T0" fmla="*/ 4 w 215"/>
                <a:gd name="T1" fmla="*/ 124 h 414"/>
                <a:gd name="T2" fmla="*/ 3 w 215"/>
                <a:gd name="T3" fmla="*/ 96 h 414"/>
                <a:gd name="T4" fmla="*/ 2 w 215"/>
                <a:gd name="T5" fmla="*/ 63 h 414"/>
                <a:gd name="T6" fmla="*/ 1 w 215"/>
                <a:gd name="T7" fmla="*/ 32 h 414"/>
                <a:gd name="T8" fmla="*/ 0 w 215"/>
                <a:gd name="T9" fmla="*/ 10 h 414"/>
                <a:gd name="T10" fmla="*/ 52 w 215"/>
                <a:gd name="T11" fmla="*/ 10 h 414"/>
                <a:gd name="T12" fmla="*/ 53 w 215"/>
                <a:gd name="T13" fmla="*/ 54 h 414"/>
                <a:gd name="T14" fmla="*/ 56 w 215"/>
                <a:gd name="T15" fmla="*/ 81 h 414"/>
                <a:gd name="T16" fmla="*/ 107 w 215"/>
                <a:gd name="T17" fmla="*/ 22 h 414"/>
                <a:gd name="T18" fmla="*/ 184 w 215"/>
                <a:gd name="T19" fmla="*/ 0 h 414"/>
                <a:gd name="T20" fmla="*/ 199 w 215"/>
                <a:gd name="T21" fmla="*/ 1 h 414"/>
                <a:gd name="T22" fmla="*/ 215 w 215"/>
                <a:gd name="T23" fmla="*/ 4 h 414"/>
                <a:gd name="T24" fmla="*/ 209 w 215"/>
                <a:gd name="T25" fmla="*/ 56 h 414"/>
                <a:gd name="T26" fmla="*/ 189 w 215"/>
                <a:gd name="T27" fmla="*/ 52 h 414"/>
                <a:gd name="T28" fmla="*/ 130 w 215"/>
                <a:gd name="T29" fmla="*/ 63 h 414"/>
                <a:gd name="T30" fmla="*/ 88 w 215"/>
                <a:gd name="T31" fmla="*/ 93 h 414"/>
                <a:gd name="T32" fmla="*/ 64 w 215"/>
                <a:gd name="T33" fmla="*/ 138 h 414"/>
                <a:gd name="T34" fmla="*/ 56 w 215"/>
                <a:gd name="T35" fmla="*/ 194 h 414"/>
                <a:gd name="T36" fmla="*/ 56 w 215"/>
                <a:gd name="T37" fmla="*/ 414 h 414"/>
                <a:gd name="T38" fmla="*/ 4 w 215"/>
                <a:gd name="T39" fmla="*/ 414 h 414"/>
                <a:gd name="T40" fmla="*/ 4 w 215"/>
                <a:gd name="T41" fmla="*/ 12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414">
                  <a:moveTo>
                    <a:pt x="4" y="124"/>
                  </a:moveTo>
                  <a:cubicBezTo>
                    <a:pt x="4" y="116"/>
                    <a:pt x="4" y="107"/>
                    <a:pt x="3" y="96"/>
                  </a:cubicBezTo>
                  <a:cubicBezTo>
                    <a:pt x="3" y="86"/>
                    <a:pt x="2" y="75"/>
                    <a:pt x="2" y="63"/>
                  </a:cubicBezTo>
                  <a:cubicBezTo>
                    <a:pt x="2" y="52"/>
                    <a:pt x="1" y="42"/>
                    <a:pt x="1" y="32"/>
                  </a:cubicBezTo>
                  <a:cubicBezTo>
                    <a:pt x="0" y="23"/>
                    <a:pt x="0" y="15"/>
                    <a:pt x="0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25"/>
                    <a:pt x="53" y="40"/>
                    <a:pt x="53" y="54"/>
                  </a:cubicBezTo>
                  <a:cubicBezTo>
                    <a:pt x="54" y="68"/>
                    <a:pt x="54" y="77"/>
                    <a:pt x="56" y="81"/>
                  </a:cubicBezTo>
                  <a:cubicBezTo>
                    <a:pt x="69" y="57"/>
                    <a:pt x="86" y="38"/>
                    <a:pt x="107" y="22"/>
                  </a:cubicBezTo>
                  <a:cubicBezTo>
                    <a:pt x="128" y="7"/>
                    <a:pt x="154" y="0"/>
                    <a:pt x="184" y="0"/>
                  </a:cubicBezTo>
                  <a:cubicBezTo>
                    <a:pt x="189" y="0"/>
                    <a:pt x="195" y="0"/>
                    <a:pt x="199" y="1"/>
                  </a:cubicBezTo>
                  <a:cubicBezTo>
                    <a:pt x="204" y="2"/>
                    <a:pt x="210" y="3"/>
                    <a:pt x="215" y="4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2" y="53"/>
                    <a:pt x="195" y="52"/>
                    <a:pt x="189" y="52"/>
                  </a:cubicBezTo>
                  <a:cubicBezTo>
                    <a:pt x="166" y="52"/>
                    <a:pt x="146" y="56"/>
                    <a:pt x="130" y="63"/>
                  </a:cubicBezTo>
                  <a:cubicBezTo>
                    <a:pt x="113" y="70"/>
                    <a:pt x="99" y="80"/>
                    <a:pt x="88" y="93"/>
                  </a:cubicBezTo>
                  <a:cubicBezTo>
                    <a:pt x="78" y="106"/>
                    <a:pt x="70" y="121"/>
                    <a:pt x="64" y="138"/>
                  </a:cubicBezTo>
                  <a:cubicBezTo>
                    <a:pt x="59" y="155"/>
                    <a:pt x="56" y="174"/>
                    <a:pt x="56" y="194"/>
                  </a:cubicBezTo>
                  <a:cubicBezTo>
                    <a:pt x="56" y="414"/>
                    <a:pt x="56" y="414"/>
                    <a:pt x="56" y="414"/>
                  </a:cubicBezTo>
                  <a:cubicBezTo>
                    <a:pt x="4" y="414"/>
                    <a:pt x="4" y="414"/>
                    <a:pt x="4" y="414"/>
                  </a:cubicBezTo>
                  <a:lnTo>
                    <a:pt x="4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594100" y="2036763"/>
              <a:ext cx="168275" cy="2105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8308975" y="2824163"/>
              <a:ext cx="1360488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1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1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0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0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2" y="67"/>
                    <a:pt x="73" y="55"/>
                    <a:pt x="85" y="45"/>
                  </a:cubicBezTo>
                  <a:cubicBezTo>
                    <a:pt x="97" y="34"/>
                    <a:pt x="110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5" y="1"/>
                    <a:pt x="201" y="0"/>
                    <a:pt x="216" y="0"/>
                  </a:cubicBezTo>
                  <a:cubicBezTo>
                    <a:pt x="247" y="0"/>
                    <a:pt x="275" y="5"/>
                    <a:pt x="301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2" y="101"/>
                    <a:pt x="413" y="127"/>
                  </a:cubicBezTo>
                  <a:cubicBezTo>
                    <a:pt x="423" y="153"/>
                    <a:pt x="429" y="181"/>
                    <a:pt x="429" y="212"/>
                  </a:cubicBezTo>
                  <a:cubicBezTo>
                    <a:pt x="429" y="243"/>
                    <a:pt x="423" y="272"/>
                    <a:pt x="413" y="297"/>
                  </a:cubicBezTo>
                  <a:cubicBezTo>
                    <a:pt x="402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1" y="409"/>
                  </a:cubicBezTo>
                  <a:cubicBezTo>
                    <a:pt x="275" y="419"/>
                    <a:pt x="247" y="425"/>
                    <a:pt x="216" y="425"/>
                  </a:cubicBezTo>
                  <a:cubicBezTo>
                    <a:pt x="201" y="425"/>
                    <a:pt x="185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0" y="398"/>
                    <a:pt x="97" y="390"/>
                    <a:pt x="85" y="380"/>
                  </a:cubicBezTo>
                  <a:cubicBezTo>
                    <a:pt x="73" y="369"/>
                    <a:pt x="62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0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1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2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2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1" y="81"/>
                    <a:pt x="96" y="95"/>
                  </a:cubicBezTo>
                  <a:cubicBezTo>
                    <a:pt x="81" y="110"/>
                    <a:pt x="69" y="128"/>
                    <a:pt x="60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11971338" y="2789238"/>
              <a:ext cx="1400175" cy="1389063"/>
            </a:xfrm>
            <a:custGeom>
              <a:avLst/>
              <a:gdLst>
                <a:gd name="T0" fmla="*/ 0 w 441"/>
                <a:gd name="T1" fmla="*/ 218 h 436"/>
                <a:gd name="T2" fmla="*/ 17 w 441"/>
                <a:gd name="T3" fmla="*/ 133 h 436"/>
                <a:gd name="T4" fmla="*/ 64 w 441"/>
                <a:gd name="T5" fmla="*/ 64 h 436"/>
                <a:gd name="T6" fmla="*/ 134 w 441"/>
                <a:gd name="T7" fmla="*/ 17 h 436"/>
                <a:gd name="T8" fmla="*/ 220 w 441"/>
                <a:gd name="T9" fmla="*/ 0 h 436"/>
                <a:gd name="T10" fmla="*/ 307 w 441"/>
                <a:gd name="T11" fmla="*/ 17 h 436"/>
                <a:gd name="T12" fmla="*/ 377 w 441"/>
                <a:gd name="T13" fmla="*/ 64 h 436"/>
                <a:gd name="T14" fmla="*/ 424 w 441"/>
                <a:gd name="T15" fmla="*/ 133 h 436"/>
                <a:gd name="T16" fmla="*/ 441 w 441"/>
                <a:gd name="T17" fmla="*/ 218 h 436"/>
                <a:gd name="T18" fmla="*/ 424 w 441"/>
                <a:gd name="T19" fmla="*/ 303 h 436"/>
                <a:gd name="T20" fmla="*/ 377 w 441"/>
                <a:gd name="T21" fmla="*/ 372 h 436"/>
                <a:gd name="T22" fmla="*/ 307 w 441"/>
                <a:gd name="T23" fmla="*/ 419 h 436"/>
                <a:gd name="T24" fmla="*/ 220 w 441"/>
                <a:gd name="T25" fmla="*/ 436 h 436"/>
                <a:gd name="T26" fmla="*/ 134 w 441"/>
                <a:gd name="T27" fmla="*/ 419 h 436"/>
                <a:gd name="T28" fmla="*/ 64 w 441"/>
                <a:gd name="T29" fmla="*/ 372 h 436"/>
                <a:gd name="T30" fmla="*/ 17 w 441"/>
                <a:gd name="T31" fmla="*/ 303 h 436"/>
                <a:gd name="T32" fmla="*/ 0 w 441"/>
                <a:gd name="T33" fmla="*/ 218 h 436"/>
                <a:gd name="T34" fmla="*/ 84 w 441"/>
                <a:gd name="T35" fmla="*/ 218 h 436"/>
                <a:gd name="T36" fmla="*/ 93 w 441"/>
                <a:gd name="T37" fmla="*/ 276 h 436"/>
                <a:gd name="T38" fmla="*/ 121 w 441"/>
                <a:gd name="T39" fmla="*/ 322 h 436"/>
                <a:gd name="T40" fmla="*/ 163 w 441"/>
                <a:gd name="T41" fmla="*/ 351 h 436"/>
                <a:gd name="T42" fmla="*/ 220 w 441"/>
                <a:gd name="T43" fmla="*/ 362 h 436"/>
                <a:gd name="T44" fmla="*/ 277 w 441"/>
                <a:gd name="T45" fmla="*/ 351 h 436"/>
                <a:gd name="T46" fmla="*/ 320 w 441"/>
                <a:gd name="T47" fmla="*/ 322 h 436"/>
                <a:gd name="T48" fmla="*/ 347 w 441"/>
                <a:gd name="T49" fmla="*/ 276 h 436"/>
                <a:gd name="T50" fmla="*/ 357 w 441"/>
                <a:gd name="T51" fmla="*/ 218 h 436"/>
                <a:gd name="T52" fmla="*/ 347 w 441"/>
                <a:gd name="T53" fmla="*/ 160 h 436"/>
                <a:gd name="T54" fmla="*/ 320 w 441"/>
                <a:gd name="T55" fmla="*/ 114 h 436"/>
                <a:gd name="T56" fmla="*/ 277 w 441"/>
                <a:gd name="T57" fmla="*/ 85 h 436"/>
                <a:gd name="T58" fmla="*/ 220 w 441"/>
                <a:gd name="T59" fmla="*/ 74 h 436"/>
                <a:gd name="T60" fmla="*/ 163 w 441"/>
                <a:gd name="T61" fmla="*/ 85 h 436"/>
                <a:gd name="T62" fmla="*/ 121 w 441"/>
                <a:gd name="T63" fmla="*/ 114 h 436"/>
                <a:gd name="T64" fmla="*/ 93 w 441"/>
                <a:gd name="T65" fmla="*/ 160 h 436"/>
                <a:gd name="T66" fmla="*/ 84 w 441"/>
                <a:gd name="T67" fmla="*/ 21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1" h="436">
                  <a:moveTo>
                    <a:pt x="0" y="218"/>
                  </a:moveTo>
                  <a:cubicBezTo>
                    <a:pt x="0" y="188"/>
                    <a:pt x="6" y="159"/>
                    <a:pt x="17" y="133"/>
                  </a:cubicBezTo>
                  <a:cubicBezTo>
                    <a:pt x="28" y="107"/>
                    <a:pt x="44" y="84"/>
                    <a:pt x="64" y="64"/>
                  </a:cubicBezTo>
                  <a:cubicBezTo>
                    <a:pt x="84" y="44"/>
                    <a:pt x="107" y="29"/>
                    <a:pt x="134" y="17"/>
                  </a:cubicBezTo>
                  <a:cubicBezTo>
                    <a:pt x="161" y="6"/>
                    <a:pt x="189" y="0"/>
                    <a:pt x="220" y="0"/>
                  </a:cubicBez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7" y="44"/>
                    <a:pt x="377" y="64"/>
                  </a:cubicBezTo>
                  <a:cubicBezTo>
                    <a:pt x="397" y="84"/>
                    <a:pt x="412" y="107"/>
                    <a:pt x="424" y="133"/>
                  </a:cubicBezTo>
                  <a:cubicBezTo>
                    <a:pt x="435" y="159"/>
                    <a:pt x="441" y="188"/>
                    <a:pt x="441" y="218"/>
                  </a:cubicBezTo>
                  <a:cubicBezTo>
                    <a:pt x="441" y="248"/>
                    <a:pt x="435" y="277"/>
                    <a:pt x="424" y="303"/>
                  </a:cubicBezTo>
                  <a:cubicBezTo>
                    <a:pt x="412" y="330"/>
                    <a:pt x="397" y="353"/>
                    <a:pt x="377" y="372"/>
                  </a:cubicBezTo>
                  <a:cubicBezTo>
                    <a:pt x="357" y="392"/>
                    <a:pt x="334" y="407"/>
                    <a:pt x="307" y="419"/>
                  </a:cubicBezTo>
                  <a:cubicBezTo>
                    <a:pt x="280" y="430"/>
                    <a:pt x="251" y="436"/>
                    <a:pt x="220" y="436"/>
                  </a:cubicBezTo>
                  <a:cubicBezTo>
                    <a:pt x="189" y="436"/>
                    <a:pt x="161" y="430"/>
                    <a:pt x="134" y="419"/>
                  </a:cubicBezTo>
                  <a:cubicBezTo>
                    <a:pt x="107" y="407"/>
                    <a:pt x="84" y="392"/>
                    <a:pt x="64" y="372"/>
                  </a:cubicBezTo>
                  <a:cubicBezTo>
                    <a:pt x="44" y="353"/>
                    <a:pt x="28" y="330"/>
                    <a:pt x="17" y="303"/>
                  </a:cubicBezTo>
                  <a:cubicBezTo>
                    <a:pt x="6" y="277"/>
                    <a:pt x="0" y="248"/>
                    <a:pt x="0" y="218"/>
                  </a:cubicBezTo>
                  <a:close/>
                  <a:moveTo>
                    <a:pt x="84" y="218"/>
                  </a:moveTo>
                  <a:cubicBezTo>
                    <a:pt x="84" y="239"/>
                    <a:pt x="87" y="258"/>
                    <a:pt x="93" y="276"/>
                  </a:cubicBezTo>
                  <a:cubicBezTo>
                    <a:pt x="100" y="294"/>
                    <a:pt x="109" y="309"/>
                    <a:pt x="121" y="322"/>
                  </a:cubicBezTo>
                  <a:cubicBezTo>
                    <a:pt x="132" y="334"/>
                    <a:pt x="147" y="344"/>
                    <a:pt x="163" y="351"/>
                  </a:cubicBezTo>
                  <a:cubicBezTo>
                    <a:pt x="180" y="359"/>
                    <a:pt x="199" y="362"/>
                    <a:pt x="220" y="362"/>
                  </a:cubicBezTo>
                  <a:cubicBezTo>
                    <a:pt x="241" y="362"/>
                    <a:pt x="260" y="359"/>
                    <a:pt x="277" y="351"/>
                  </a:cubicBezTo>
                  <a:cubicBezTo>
                    <a:pt x="294" y="344"/>
                    <a:pt x="308" y="334"/>
                    <a:pt x="320" y="322"/>
                  </a:cubicBezTo>
                  <a:cubicBezTo>
                    <a:pt x="332" y="309"/>
                    <a:pt x="341" y="294"/>
                    <a:pt x="347" y="276"/>
                  </a:cubicBezTo>
                  <a:cubicBezTo>
                    <a:pt x="354" y="258"/>
                    <a:pt x="357" y="239"/>
                    <a:pt x="357" y="218"/>
                  </a:cubicBezTo>
                  <a:cubicBezTo>
                    <a:pt x="357" y="197"/>
                    <a:pt x="354" y="178"/>
                    <a:pt x="347" y="160"/>
                  </a:cubicBezTo>
                  <a:cubicBezTo>
                    <a:pt x="341" y="142"/>
                    <a:pt x="332" y="127"/>
                    <a:pt x="320" y="114"/>
                  </a:cubicBezTo>
                  <a:cubicBezTo>
                    <a:pt x="308" y="102"/>
                    <a:pt x="294" y="92"/>
                    <a:pt x="277" y="85"/>
                  </a:cubicBezTo>
                  <a:cubicBezTo>
                    <a:pt x="260" y="77"/>
                    <a:pt x="241" y="74"/>
                    <a:pt x="220" y="74"/>
                  </a:cubicBezTo>
                  <a:cubicBezTo>
                    <a:pt x="199" y="74"/>
                    <a:pt x="180" y="77"/>
                    <a:pt x="163" y="85"/>
                  </a:cubicBezTo>
                  <a:cubicBezTo>
                    <a:pt x="147" y="92"/>
                    <a:pt x="132" y="102"/>
                    <a:pt x="121" y="114"/>
                  </a:cubicBezTo>
                  <a:cubicBezTo>
                    <a:pt x="109" y="127"/>
                    <a:pt x="100" y="142"/>
                    <a:pt x="93" y="160"/>
                  </a:cubicBezTo>
                  <a:cubicBezTo>
                    <a:pt x="87" y="178"/>
                    <a:pt x="84" y="197"/>
                    <a:pt x="84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13938250" y="2789238"/>
              <a:ext cx="1168400" cy="1352550"/>
            </a:xfrm>
            <a:custGeom>
              <a:avLst/>
              <a:gdLst>
                <a:gd name="T0" fmla="*/ 0 w 368"/>
                <a:gd name="T1" fmla="*/ 11 h 425"/>
                <a:gd name="T2" fmla="*/ 79 w 368"/>
                <a:gd name="T3" fmla="*/ 11 h 425"/>
                <a:gd name="T4" fmla="*/ 79 w 368"/>
                <a:gd name="T5" fmla="*/ 74 h 425"/>
                <a:gd name="T6" fmla="*/ 81 w 368"/>
                <a:gd name="T7" fmla="*/ 74 h 425"/>
                <a:gd name="T8" fmla="*/ 132 w 368"/>
                <a:gd name="T9" fmla="*/ 21 h 425"/>
                <a:gd name="T10" fmla="*/ 217 w 368"/>
                <a:gd name="T11" fmla="*/ 0 h 425"/>
                <a:gd name="T12" fmla="*/ 274 w 368"/>
                <a:gd name="T13" fmla="*/ 9 h 425"/>
                <a:gd name="T14" fmla="*/ 323 w 368"/>
                <a:gd name="T15" fmla="*/ 38 h 425"/>
                <a:gd name="T16" fmla="*/ 355 w 368"/>
                <a:gd name="T17" fmla="*/ 87 h 425"/>
                <a:gd name="T18" fmla="*/ 368 w 368"/>
                <a:gd name="T19" fmla="*/ 158 h 425"/>
                <a:gd name="T20" fmla="*/ 368 w 368"/>
                <a:gd name="T21" fmla="*/ 425 h 425"/>
                <a:gd name="T22" fmla="*/ 289 w 368"/>
                <a:gd name="T23" fmla="*/ 425 h 425"/>
                <a:gd name="T24" fmla="*/ 289 w 368"/>
                <a:gd name="T25" fmla="*/ 180 h 425"/>
                <a:gd name="T26" fmla="*/ 281 w 368"/>
                <a:gd name="T27" fmla="*/ 131 h 425"/>
                <a:gd name="T28" fmla="*/ 260 w 368"/>
                <a:gd name="T29" fmla="*/ 98 h 425"/>
                <a:gd name="T30" fmla="*/ 230 w 368"/>
                <a:gd name="T31" fmla="*/ 79 h 425"/>
                <a:gd name="T32" fmla="*/ 194 w 368"/>
                <a:gd name="T33" fmla="*/ 74 h 425"/>
                <a:gd name="T34" fmla="*/ 149 w 368"/>
                <a:gd name="T35" fmla="*/ 81 h 425"/>
                <a:gd name="T36" fmla="*/ 112 w 368"/>
                <a:gd name="T37" fmla="*/ 106 h 425"/>
                <a:gd name="T38" fmla="*/ 88 w 368"/>
                <a:gd name="T39" fmla="*/ 150 h 425"/>
                <a:gd name="T40" fmla="*/ 79 w 368"/>
                <a:gd name="T41" fmla="*/ 212 h 425"/>
                <a:gd name="T42" fmla="*/ 79 w 368"/>
                <a:gd name="T43" fmla="*/ 425 h 425"/>
                <a:gd name="T44" fmla="*/ 0 w 368"/>
                <a:gd name="T45" fmla="*/ 425 h 425"/>
                <a:gd name="T46" fmla="*/ 0 w 368"/>
                <a:gd name="T47" fmla="*/ 1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8" h="425">
                  <a:moveTo>
                    <a:pt x="0" y="11"/>
                  </a:moveTo>
                  <a:cubicBezTo>
                    <a:pt x="79" y="11"/>
                    <a:pt x="79" y="11"/>
                    <a:pt x="79" y="11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91" y="52"/>
                    <a:pt x="108" y="34"/>
                    <a:pt x="132" y="21"/>
                  </a:cubicBezTo>
                  <a:cubicBezTo>
                    <a:pt x="157" y="7"/>
                    <a:pt x="185" y="0"/>
                    <a:pt x="217" y="0"/>
                  </a:cubicBezTo>
                  <a:cubicBezTo>
                    <a:pt x="237" y="0"/>
                    <a:pt x="256" y="3"/>
                    <a:pt x="274" y="9"/>
                  </a:cubicBezTo>
                  <a:cubicBezTo>
                    <a:pt x="293" y="15"/>
                    <a:pt x="309" y="25"/>
                    <a:pt x="323" y="38"/>
                  </a:cubicBezTo>
                  <a:cubicBezTo>
                    <a:pt x="336" y="51"/>
                    <a:pt x="347" y="67"/>
                    <a:pt x="355" y="87"/>
                  </a:cubicBezTo>
                  <a:cubicBezTo>
                    <a:pt x="364" y="107"/>
                    <a:pt x="368" y="131"/>
                    <a:pt x="368" y="158"/>
                  </a:cubicBezTo>
                  <a:cubicBezTo>
                    <a:pt x="368" y="425"/>
                    <a:pt x="368" y="425"/>
                    <a:pt x="368" y="425"/>
                  </a:cubicBezTo>
                  <a:cubicBezTo>
                    <a:pt x="289" y="425"/>
                    <a:pt x="289" y="425"/>
                    <a:pt x="289" y="425"/>
                  </a:cubicBezTo>
                  <a:cubicBezTo>
                    <a:pt x="289" y="180"/>
                    <a:pt x="289" y="180"/>
                    <a:pt x="289" y="180"/>
                  </a:cubicBezTo>
                  <a:cubicBezTo>
                    <a:pt x="289" y="161"/>
                    <a:pt x="286" y="145"/>
                    <a:pt x="281" y="131"/>
                  </a:cubicBezTo>
                  <a:cubicBezTo>
                    <a:pt x="276" y="117"/>
                    <a:pt x="269" y="106"/>
                    <a:pt x="260" y="98"/>
                  </a:cubicBezTo>
                  <a:cubicBezTo>
                    <a:pt x="251" y="89"/>
                    <a:pt x="241" y="83"/>
                    <a:pt x="230" y="79"/>
                  </a:cubicBezTo>
                  <a:cubicBezTo>
                    <a:pt x="218" y="76"/>
                    <a:pt x="207" y="74"/>
                    <a:pt x="194" y="74"/>
                  </a:cubicBezTo>
                  <a:cubicBezTo>
                    <a:pt x="178" y="74"/>
                    <a:pt x="163" y="76"/>
                    <a:pt x="149" y="81"/>
                  </a:cubicBezTo>
                  <a:cubicBezTo>
                    <a:pt x="135" y="87"/>
                    <a:pt x="123" y="95"/>
                    <a:pt x="112" y="106"/>
                  </a:cubicBezTo>
                  <a:cubicBezTo>
                    <a:pt x="102" y="118"/>
                    <a:pt x="94" y="132"/>
                    <a:pt x="88" y="150"/>
                  </a:cubicBezTo>
                  <a:cubicBezTo>
                    <a:pt x="82" y="167"/>
                    <a:pt x="79" y="188"/>
                    <a:pt x="79" y="212"/>
                  </a:cubicBezTo>
                  <a:cubicBezTo>
                    <a:pt x="79" y="425"/>
                    <a:pt x="79" y="425"/>
                    <a:pt x="79" y="425"/>
                  </a:cubicBezTo>
                  <a:cubicBezTo>
                    <a:pt x="0" y="425"/>
                    <a:pt x="0" y="425"/>
                    <a:pt x="0" y="425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15662275" y="2789238"/>
              <a:ext cx="1320800" cy="1389063"/>
            </a:xfrm>
            <a:custGeom>
              <a:avLst/>
              <a:gdLst>
                <a:gd name="T0" fmla="*/ 84 w 416"/>
                <a:gd name="T1" fmla="*/ 247 h 436"/>
                <a:gd name="T2" fmla="*/ 96 w 416"/>
                <a:gd name="T3" fmla="*/ 296 h 436"/>
                <a:gd name="T4" fmla="*/ 127 w 416"/>
                <a:gd name="T5" fmla="*/ 334 h 436"/>
                <a:gd name="T6" fmla="*/ 171 w 416"/>
                <a:gd name="T7" fmla="*/ 359 h 436"/>
                <a:gd name="T8" fmla="*/ 224 w 416"/>
                <a:gd name="T9" fmla="*/ 368 h 436"/>
                <a:gd name="T10" fmla="*/ 288 w 416"/>
                <a:gd name="T11" fmla="*/ 350 h 436"/>
                <a:gd name="T12" fmla="*/ 337 w 416"/>
                <a:gd name="T13" fmla="*/ 305 h 436"/>
                <a:gd name="T14" fmla="*/ 397 w 416"/>
                <a:gd name="T15" fmla="*/ 351 h 436"/>
                <a:gd name="T16" fmla="*/ 213 w 416"/>
                <a:gd name="T17" fmla="*/ 436 h 436"/>
                <a:gd name="T18" fmla="*/ 124 w 416"/>
                <a:gd name="T19" fmla="*/ 419 h 436"/>
                <a:gd name="T20" fmla="*/ 57 w 416"/>
                <a:gd name="T21" fmla="*/ 373 h 436"/>
                <a:gd name="T22" fmla="*/ 15 w 416"/>
                <a:gd name="T23" fmla="*/ 304 h 436"/>
                <a:gd name="T24" fmla="*/ 0 w 416"/>
                <a:gd name="T25" fmla="*/ 218 h 436"/>
                <a:gd name="T26" fmla="*/ 16 w 416"/>
                <a:gd name="T27" fmla="*/ 132 h 436"/>
                <a:gd name="T28" fmla="*/ 61 w 416"/>
                <a:gd name="T29" fmla="*/ 63 h 436"/>
                <a:gd name="T30" fmla="*/ 128 w 416"/>
                <a:gd name="T31" fmla="*/ 17 h 436"/>
                <a:gd name="T32" fmla="*/ 214 w 416"/>
                <a:gd name="T33" fmla="*/ 0 h 436"/>
                <a:gd name="T34" fmla="*/ 307 w 416"/>
                <a:gd name="T35" fmla="*/ 19 h 436"/>
                <a:gd name="T36" fmla="*/ 370 w 416"/>
                <a:gd name="T37" fmla="*/ 70 h 436"/>
                <a:gd name="T38" fmla="*/ 405 w 416"/>
                <a:gd name="T39" fmla="*/ 140 h 436"/>
                <a:gd name="T40" fmla="*/ 416 w 416"/>
                <a:gd name="T41" fmla="*/ 219 h 436"/>
                <a:gd name="T42" fmla="*/ 416 w 416"/>
                <a:gd name="T43" fmla="*/ 247 h 436"/>
                <a:gd name="T44" fmla="*/ 84 w 416"/>
                <a:gd name="T45" fmla="*/ 247 h 436"/>
                <a:gd name="T46" fmla="*/ 332 w 416"/>
                <a:gd name="T47" fmla="*/ 184 h 436"/>
                <a:gd name="T48" fmla="*/ 324 w 416"/>
                <a:gd name="T49" fmla="*/ 136 h 436"/>
                <a:gd name="T50" fmla="*/ 302 w 416"/>
                <a:gd name="T51" fmla="*/ 98 h 436"/>
                <a:gd name="T52" fmla="*/ 264 w 416"/>
                <a:gd name="T53" fmla="*/ 72 h 436"/>
                <a:gd name="T54" fmla="*/ 212 w 416"/>
                <a:gd name="T55" fmla="*/ 63 h 436"/>
                <a:gd name="T56" fmla="*/ 159 w 416"/>
                <a:gd name="T57" fmla="*/ 74 h 436"/>
                <a:gd name="T58" fmla="*/ 119 w 416"/>
                <a:gd name="T59" fmla="*/ 102 h 436"/>
                <a:gd name="T60" fmla="*/ 93 w 416"/>
                <a:gd name="T61" fmla="*/ 141 h 436"/>
                <a:gd name="T62" fmla="*/ 84 w 416"/>
                <a:gd name="T63" fmla="*/ 184 h 436"/>
                <a:gd name="T64" fmla="*/ 332 w 416"/>
                <a:gd name="T65" fmla="*/ 18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436">
                  <a:moveTo>
                    <a:pt x="84" y="247"/>
                  </a:moveTo>
                  <a:cubicBezTo>
                    <a:pt x="84" y="265"/>
                    <a:pt x="88" y="281"/>
                    <a:pt x="96" y="296"/>
                  </a:cubicBezTo>
                  <a:cubicBezTo>
                    <a:pt x="103" y="311"/>
                    <a:pt x="114" y="324"/>
                    <a:pt x="127" y="334"/>
                  </a:cubicBezTo>
                  <a:cubicBezTo>
                    <a:pt x="139" y="345"/>
                    <a:pt x="154" y="353"/>
                    <a:pt x="171" y="359"/>
                  </a:cubicBezTo>
                  <a:cubicBezTo>
                    <a:pt x="188" y="365"/>
                    <a:pt x="206" y="368"/>
                    <a:pt x="224" y="368"/>
                  </a:cubicBezTo>
                  <a:cubicBezTo>
                    <a:pt x="248" y="368"/>
                    <a:pt x="269" y="362"/>
                    <a:pt x="288" y="350"/>
                  </a:cubicBezTo>
                  <a:cubicBezTo>
                    <a:pt x="306" y="339"/>
                    <a:pt x="322" y="324"/>
                    <a:pt x="337" y="305"/>
                  </a:cubicBezTo>
                  <a:cubicBezTo>
                    <a:pt x="397" y="351"/>
                    <a:pt x="397" y="351"/>
                    <a:pt x="397" y="351"/>
                  </a:cubicBezTo>
                  <a:cubicBezTo>
                    <a:pt x="353" y="407"/>
                    <a:pt x="292" y="436"/>
                    <a:pt x="213" y="436"/>
                  </a:cubicBezTo>
                  <a:cubicBezTo>
                    <a:pt x="181" y="436"/>
                    <a:pt x="151" y="430"/>
                    <a:pt x="124" y="419"/>
                  </a:cubicBezTo>
                  <a:cubicBezTo>
                    <a:pt x="98" y="408"/>
                    <a:pt x="75" y="393"/>
                    <a:pt x="57" y="373"/>
                  </a:cubicBezTo>
                  <a:cubicBezTo>
                    <a:pt x="39" y="354"/>
                    <a:pt x="25" y="331"/>
                    <a:pt x="15" y="304"/>
                  </a:cubicBezTo>
                  <a:cubicBezTo>
                    <a:pt x="5" y="278"/>
                    <a:pt x="0" y="249"/>
                    <a:pt x="0" y="218"/>
                  </a:cubicBezTo>
                  <a:cubicBezTo>
                    <a:pt x="0" y="187"/>
                    <a:pt x="5" y="158"/>
                    <a:pt x="16" y="132"/>
                  </a:cubicBezTo>
                  <a:cubicBezTo>
                    <a:pt x="27" y="105"/>
                    <a:pt x="42" y="82"/>
                    <a:pt x="61" y="63"/>
                  </a:cubicBezTo>
                  <a:cubicBezTo>
                    <a:pt x="80" y="43"/>
                    <a:pt x="102" y="28"/>
                    <a:pt x="128" y="17"/>
                  </a:cubicBezTo>
                  <a:cubicBezTo>
                    <a:pt x="155" y="6"/>
                    <a:pt x="183" y="0"/>
                    <a:pt x="214" y="0"/>
                  </a:cubicBezTo>
                  <a:cubicBezTo>
                    <a:pt x="251" y="0"/>
                    <a:pt x="282" y="7"/>
                    <a:pt x="307" y="19"/>
                  </a:cubicBezTo>
                  <a:cubicBezTo>
                    <a:pt x="333" y="32"/>
                    <a:pt x="353" y="49"/>
                    <a:pt x="370" y="70"/>
                  </a:cubicBezTo>
                  <a:cubicBezTo>
                    <a:pt x="386" y="90"/>
                    <a:pt x="398" y="114"/>
                    <a:pt x="405" y="140"/>
                  </a:cubicBezTo>
                  <a:cubicBezTo>
                    <a:pt x="412" y="166"/>
                    <a:pt x="416" y="192"/>
                    <a:pt x="416" y="219"/>
                  </a:cubicBezTo>
                  <a:cubicBezTo>
                    <a:pt x="416" y="247"/>
                    <a:pt x="416" y="247"/>
                    <a:pt x="416" y="247"/>
                  </a:cubicBezTo>
                  <a:lnTo>
                    <a:pt x="84" y="247"/>
                  </a:lnTo>
                  <a:close/>
                  <a:moveTo>
                    <a:pt x="332" y="184"/>
                  </a:moveTo>
                  <a:cubicBezTo>
                    <a:pt x="332" y="166"/>
                    <a:pt x="329" y="150"/>
                    <a:pt x="324" y="136"/>
                  </a:cubicBezTo>
                  <a:cubicBezTo>
                    <a:pt x="319" y="121"/>
                    <a:pt x="311" y="108"/>
                    <a:pt x="302" y="98"/>
                  </a:cubicBezTo>
                  <a:cubicBezTo>
                    <a:pt x="292" y="87"/>
                    <a:pt x="279" y="78"/>
                    <a:pt x="264" y="72"/>
                  </a:cubicBezTo>
                  <a:cubicBezTo>
                    <a:pt x="250" y="66"/>
                    <a:pt x="232" y="63"/>
                    <a:pt x="212" y="63"/>
                  </a:cubicBezTo>
                  <a:cubicBezTo>
                    <a:pt x="193" y="63"/>
                    <a:pt x="175" y="67"/>
                    <a:pt x="159" y="74"/>
                  </a:cubicBezTo>
                  <a:cubicBezTo>
                    <a:pt x="143" y="81"/>
                    <a:pt x="130" y="91"/>
                    <a:pt x="119" y="102"/>
                  </a:cubicBezTo>
                  <a:cubicBezTo>
                    <a:pt x="108" y="114"/>
                    <a:pt x="99" y="127"/>
                    <a:pt x="93" y="141"/>
                  </a:cubicBezTo>
                  <a:cubicBezTo>
                    <a:pt x="87" y="156"/>
                    <a:pt x="84" y="170"/>
                    <a:pt x="84" y="184"/>
                  </a:cubicBezTo>
                  <a:lnTo>
                    <a:pt x="332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4260850" y="2660651"/>
              <a:ext cx="3559175" cy="1727200"/>
            </a:xfrm>
            <a:custGeom>
              <a:avLst/>
              <a:gdLst>
                <a:gd name="T0" fmla="*/ 502 w 1121"/>
                <a:gd name="T1" fmla="*/ 271 h 542"/>
                <a:gd name="T2" fmla="*/ 386 w 1121"/>
                <a:gd name="T3" fmla="*/ 155 h 542"/>
                <a:gd name="T4" fmla="*/ 155 w 1121"/>
                <a:gd name="T5" fmla="*/ 155 h 542"/>
                <a:gd name="T6" fmla="*/ 155 w 1121"/>
                <a:gd name="T7" fmla="*/ 386 h 542"/>
                <a:gd name="T8" fmla="*/ 386 w 1121"/>
                <a:gd name="T9" fmla="*/ 386 h 542"/>
                <a:gd name="T10" fmla="*/ 502 w 1121"/>
                <a:gd name="T11" fmla="*/ 271 h 542"/>
                <a:gd name="T12" fmla="*/ 620 w 1121"/>
                <a:gd name="T13" fmla="*/ 271 h 542"/>
                <a:gd name="T14" fmla="*/ 735 w 1121"/>
                <a:gd name="T15" fmla="*/ 155 h 542"/>
                <a:gd name="T16" fmla="*/ 966 w 1121"/>
                <a:gd name="T17" fmla="*/ 155 h 542"/>
                <a:gd name="T18" fmla="*/ 966 w 1121"/>
                <a:gd name="T19" fmla="*/ 386 h 542"/>
                <a:gd name="T20" fmla="*/ 735 w 1121"/>
                <a:gd name="T21" fmla="*/ 386 h 542"/>
                <a:gd name="T22" fmla="*/ 620 w 1121"/>
                <a:gd name="T23" fmla="*/ 271 h 542"/>
                <a:gd name="T24" fmla="*/ 445 w 1121"/>
                <a:gd name="T25" fmla="*/ 445 h 542"/>
                <a:gd name="T26" fmla="*/ 96 w 1121"/>
                <a:gd name="T27" fmla="*/ 445 h 542"/>
                <a:gd name="T28" fmla="*/ 96 w 1121"/>
                <a:gd name="T29" fmla="*/ 96 h 542"/>
                <a:gd name="T30" fmla="*/ 445 w 1121"/>
                <a:gd name="T31" fmla="*/ 96 h 542"/>
                <a:gd name="T32" fmla="*/ 561 w 1121"/>
                <a:gd name="T33" fmla="*/ 212 h 542"/>
                <a:gd name="T34" fmla="*/ 676 w 1121"/>
                <a:gd name="T35" fmla="*/ 96 h 542"/>
                <a:gd name="T36" fmla="*/ 1025 w 1121"/>
                <a:gd name="T37" fmla="*/ 96 h 542"/>
                <a:gd name="T38" fmla="*/ 1025 w 1121"/>
                <a:gd name="T39" fmla="*/ 445 h 542"/>
                <a:gd name="T40" fmla="*/ 676 w 1121"/>
                <a:gd name="T41" fmla="*/ 445 h 542"/>
                <a:gd name="T42" fmla="*/ 561 w 1121"/>
                <a:gd name="T43" fmla="*/ 330 h 542"/>
                <a:gd name="T44" fmla="*/ 445 w 1121"/>
                <a:gd name="T45" fmla="*/ 445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1" h="542">
                  <a:moveTo>
                    <a:pt x="502" y="271"/>
                  </a:moveTo>
                  <a:cubicBezTo>
                    <a:pt x="386" y="155"/>
                    <a:pt x="386" y="155"/>
                    <a:pt x="386" y="155"/>
                  </a:cubicBezTo>
                  <a:cubicBezTo>
                    <a:pt x="322" y="92"/>
                    <a:pt x="219" y="92"/>
                    <a:pt x="155" y="155"/>
                  </a:cubicBezTo>
                  <a:cubicBezTo>
                    <a:pt x="91" y="219"/>
                    <a:pt x="91" y="323"/>
                    <a:pt x="155" y="386"/>
                  </a:cubicBezTo>
                  <a:cubicBezTo>
                    <a:pt x="219" y="450"/>
                    <a:pt x="322" y="450"/>
                    <a:pt x="386" y="386"/>
                  </a:cubicBezTo>
                  <a:lnTo>
                    <a:pt x="502" y="271"/>
                  </a:lnTo>
                  <a:close/>
                  <a:moveTo>
                    <a:pt x="620" y="271"/>
                  </a:moveTo>
                  <a:cubicBezTo>
                    <a:pt x="735" y="155"/>
                    <a:pt x="735" y="155"/>
                    <a:pt x="735" y="155"/>
                  </a:cubicBezTo>
                  <a:cubicBezTo>
                    <a:pt x="799" y="92"/>
                    <a:pt x="902" y="92"/>
                    <a:pt x="966" y="155"/>
                  </a:cubicBezTo>
                  <a:cubicBezTo>
                    <a:pt x="1030" y="219"/>
                    <a:pt x="1030" y="323"/>
                    <a:pt x="966" y="386"/>
                  </a:cubicBezTo>
                  <a:cubicBezTo>
                    <a:pt x="902" y="450"/>
                    <a:pt x="799" y="450"/>
                    <a:pt x="735" y="386"/>
                  </a:cubicBezTo>
                  <a:lnTo>
                    <a:pt x="620" y="271"/>
                  </a:lnTo>
                  <a:close/>
                  <a:moveTo>
                    <a:pt x="445" y="445"/>
                  </a:moveTo>
                  <a:cubicBezTo>
                    <a:pt x="349" y="542"/>
                    <a:pt x="193" y="542"/>
                    <a:pt x="96" y="445"/>
                  </a:cubicBezTo>
                  <a:cubicBezTo>
                    <a:pt x="0" y="349"/>
                    <a:pt x="0" y="193"/>
                    <a:pt x="96" y="96"/>
                  </a:cubicBezTo>
                  <a:cubicBezTo>
                    <a:pt x="193" y="0"/>
                    <a:pt x="349" y="0"/>
                    <a:pt x="445" y="96"/>
                  </a:cubicBezTo>
                  <a:cubicBezTo>
                    <a:pt x="561" y="212"/>
                    <a:pt x="561" y="212"/>
                    <a:pt x="561" y="212"/>
                  </a:cubicBezTo>
                  <a:cubicBezTo>
                    <a:pt x="676" y="96"/>
                    <a:pt x="676" y="96"/>
                    <a:pt x="676" y="96"/>
                  </a:cubicBezTo>
                  <a:cubicBezTo>
                    <a:pt x="772" y="0"/>
                    <a:pt x="929" y="0"/>
                    <a:pt x="1025" y="96"/>
                  </a:cubicBezTo>
                  <a:cubicBezTo>
                    <a:pt x="1121" y="193"/>
                    <a:pt x="1121" y="349"/>
                    <a:pt x="1025" y="445"/>
                  </a:cubicBezTo>
                  <a:cubicBezTo>
                    <a:pt x="929" y="542"/>
                    <a:pt x="772" y="542"/>
                    <a:pt x="676" y="445"/>
                  </a:cubicBezTo>
                  <a:cubicBezTo>
                    <a:pt x="561" y="330"/>
                    <a:pt x="561" y="330"/>
                    <a:pt x="561" y="330"/>
                  </a:cubicBezTo>
                  <a:lnTo>
                    <a:pt x="445" y="4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</p:grpSp>
      <p:sp>
        <p:nvSpPr>
          <p:cNvPr id="44" name="Freeform 16"/>
          <p:cNvSpPr>
            <a:spLocks noEditPoints="1"/>
          </p:cNvSpPr>
          <p:nvPr userDrawn="1"/>
        </p:nvSpPr>
        <p:spPr bwMode="auto">
          <a:xfrm>
            <a:off x="946151" y="6148917"/>
            <a:ext cx="448733" cy="218016"/>
          </a:xfrm>
          <a:custGeom>
            <a:avLst/>
            <a:gdLst>
              <a:gd name="T0" fmla="*/ 502 w 1121"/>
              <a:gd name="T1" fmla="*/ 271 h 542"/>
              <a:gd name="T2" fmla="*/ 386 w 1121"/>
              <a:gd name="T3" fmla="*/ 155 h 542"/>
              <a:gd name="T4" fmla="*/ 155 w 1121"/>
              <a:gd name="T5" fmla="*/ 155 h 542"/>
              <a:gd name="T6" fmla="*/ 155 w 1121"/>
              <a:gd name="T7" fmla="*/ 386 h 542"/>
              <a:gd name="T8" fmla="*/ 386 w 1121"/>
              <a:gd name="T9" fmla="*/ 386 h 542"/>
              <a:gd name="T10" fmla="*/ 502 w 1121"/>
              <a:gd name="T11" fmla="*/ 271 h 542"/>
              <a:gd name="T12" fmla="*/ 620 w 1121"/>
              <a:gd name="T13" fmla="*/ 271 h 542"/>
              <a:gd name="T14" fmla="*/ 735 w 1121"/>
              <a:gd name="T15" fmla="*/ 155 h 542"/>
              <a:gd name="T16" fmla="*/ 966 w 1121"/>
              <a:gd name="T17" fmla="*/ 155 h 542"/>
              <a:gd name="T18" fmla="*/ 966 w 1121"/>
              <a:gd name="T19" fmla="*/ 386 h 542"/>
              <a:gd name="T20" fmla="*/ 735 w 1121"/>
              <a:gd name="T21" fmla="*/ 386 h 542"/>
              <a:gd name="T22" fmla="*/ 620 w 1121"/>
              <a:gd name="T23" fmla="*/ 271 h 542"/>
              <a:gd name="T24" fmla="*/ 445 w 1121"/>
              <a:gd name="T25" fmla="*/ 445 h 542"/>
              <a:gd name="T26" fmla="*/ 96 w 1121"/>
              <a:gd name="T27" fmla="*/ 445 h 542"/>
              <a:gd name="T28" fmla="*/ 96 w 1121"/>
              <a:gd name="T29" fmla="*/ 96 h 542"/>
              <a:gd name="T30" fmla="*/ 445 w 1121"/>
              <a:gd name="T31" fmla="*/ 96 h 542"/>
              <a:gd name="T32" fmla="*/ 561 w 1121"/>
              <a:gd name="T33" fmla="*/ 212 h 542"/>
              <a:gd name="T34" fmla="*/ 676 w 1121"/>
              <a:gd name="T35" fmla="*/ 96 h 542"/>
              <a:gd name="T36" fmla="*/ 1025 w 1121"/>
              <a:gd name="T37" fmla="*/ 96 h 542"/>
              <a:gd name="T38" fmla="*/ 1025 w 1121"/>
              <a:gd name="T39" fmla="*/ 445 h 542"/>
              <a:gd name="T40" fmla="*/ 676 w 1121"/>
              <a:gd name="T41" fmla="*/ 445 h 542"/>
              <a:gd name="T42" fmla="*/ 561 w 1121"/>
              <a:gd name="T43" fmla="*/ 330 h 542"/>
              <a:gd name="T44" fmla="*/ 445 w 1121"/>
              <a:gd name="T45" fmla="*/ 445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1" h="542">
                <a:moveTo>
                  <a:pt x="502" y="271"/>
                </a:moveTo>
                <a:cubicBezTo>
                  <a:pt x="386" y="155"/>
                  <a:pt x="386" y="155"/>
                  <a:pt x="386" y="155"/>
                </a:cubicBezTo>
                <a:cubicBezTo>
                  <a:pt x="322" y="92"/>
                  <a:pt x="219" y="92"/>
                  <a:pt x="155" y="155"/>
                </a:cubicBezTo>
                <a:cubicBezTo>
                  <a:pt x="91" y="219"/>
                  <a:pt x="91" y="323"/>
                  <a:pt x="155" y="386"/>
                </a:cubicBezTo>
                <a:cubicBezTo>
                  <a:pt x="219" y="450"/>
                  <a:pt x="322" y="450"/>
                  <a:pt x="386" y="386"/>
                </a:cubicBezTo>
                <a:lnTo>
                  <a:pt x="502" y="271"/>
                </a:lnTo>
                <a:close/>
                <a:moveTo>
                  <a:pt x="620" y="271"/>
                </a:moveTo>
                <a:cubicBezTo>
                  <a:pt x="735" y="155"/>
                  <a:pt x="735" y="155"/>
                  <a:pt x="735" y="155"/>
                </a:cubicBezTo>
                <a:cubicBezTo>
                  <a:pt x="799" y="92"/>
                  <a:pt x="902" y="92"/>
                  <a:pt x="966" y="155"/>
                </a:cubicBezTo>
                <a:cubicBezTo>
                  <a:pt x="1030" y="219"/>
                  <a:pt x="1030" y="323"/>
                  <a:pt x="966" y="386"/>
                </a:cubicBezTo>
                <a:cubicBezTo>
                  <a:pt x="902" y="450"/>
                  <a:pt x="799" y="450"/>
                  <a:pt x="735" y="386"/>
                </a:cubicBezTo>
                <a:lnTo>
                  <a:pt x="620" y="271"/>
                </a:lnTo>
                <a:close/>
                <a:moveTo>
                  <a:pt x="445" y="445"/>
                </a:moveTo>
                <a:cubicBezTo>
                  <a:pt x="349" y="542"/>
                  <a:pt x="193" y="542"/>
                  <a:pt x="96" y="445"/>
                </a:cubicBezTo>
                <a:cubicBezTo>
                  <a:pt x="0" y="349"/>
                  <a:pt x="0" y="193"/>
                  <a:pt x="96" y="96"/>
                </a:cubicBezTo>
                <a:cubicBezTo>
                  <a:pt x="193" y="0"/>
                  <a:pt x="349" y="0"/>
                  <a:pt x="445" y="96"/>
                </a:cubicBezTo>
                <a:cubicBezTo>
                  <a:pt x="561" y="212"/>
                  <a:pt x="561" y="212"/>
                  <a:pt x="561" y="212"/>
                </a:cubicBezTo>
                <a:cubicBezTo>
                  <a:pt x="676" y="96"/>
                  <a:pt x="676" y="96"/>
                  <a:pt x="676" y="96"/>
                </a:cubicBezTo>
                <a:cubicBezTo>
                  <a:pt x="772" y="0"/>
                  <a:pt x="929" y="0"/>
                  <a:pt x="1025" y="96"/>
                </a:cubicBezTo>
                <a:cubicBezTo>
                  <a:pt x="1121" y="193"/>
                  <a:pt x="1121" y="349"/>
                  <a:pt x="1025" y="445"/>
                </a:cubicBezTo>
                <a:cubicBezTo>
                  <a:pt x="929" y="542"/>
                  <a:pt x="772" y="542"/>
                  <a:pt x="676" y="445"/>
                </a:cubicBezTo>
                <a:cubicBezTo>
                  <a:pt x="561" y="330"/>
                  <a:pt x="561" y="330"/>
                  <a:pt x="561" y="330"/>
                </a:cubicBezTo>
                <a:lnTo>
                  <a:pt x="445" y="4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257" y="1689086"/>
            <a:ext cx="4324344" cy="941796"/>
          </a:xfrm>
        </p:spPr>
        <p:txBody>
          <a:bodyPr tIns="0" anchor="ctr" anchorCtr="0"/>
          <a:lstStyle>
            <a:lvl1pPr marL="0" indent="0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 userDrawn="1"/>
        </p:nvCxnSpPr>
        <p:spPr>
          <a:xfrm>
            <a:off x="579967" y="1731433"/>
            <a:ext cx="0" cy="4506384"/>
          </a:xfrm>
          <a:prstGeom prst="line">
            <a:avLst/>
          </a:prstGeom>
          <a:noFill/>
          <a:ln w="127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579967" y="6301317"/>
            <a:ext cx="0" cy="556683"/>
          </a:xfrm>
          <a:prstGeom prst="line">
            <a:avLst/>
          </a:prstGeom>
          <a:noFill/>
          <a:ln w="12700" cap="rnd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Oval 27"/>
          <p:cNvSpPr>
            <a:spLocks/>
          </p:cNvSpPr>
          <p:nvPr userDrawn="1"/>
        </p:nvSpPr>
        <p:spPr>
          <a:xfrm>
            <a:off x="550333" y="6237818"/>
            <a:ext cx="59267" cy="63500"/>
          </a:xfrm>
          <a:prstGeom prst="ellipse">
            <a:avLst/>
          </a:pr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79967" y="2118"/>
            <a:ext cx="0" cy="3424767"/>
          </a:xfrm>
          <a:prstGeom prst="line">
            <a:avLst/>
          </a:prstGeom>
          <a:noFill/>
          <a:ln w="127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759884" y="1071563"/>
            <a:ext cx="5196416" cy="235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043825" y="2992183"/>
            <a:ext cx="1252847" cy="271651"/>
            <a:chOff x="-4791075" y="1071563"/>
            <a:chExt cx="21774150" cy="4721225"/>
          </a:xfrm>
          <a:solidFill>
            <a:schemeClr val="bg1"/>
          </a:solidFill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10723563" y="1071563"/>
              <a:ext cx="187325" cy="4721225"/>
            </a:xfrm>
            <a:custGeom>
              <a:avLst/>
              <a:gdLst>
                <a:gd name="T0" fmla="*/ 118 w 118"/>
                <a:gd name="T1" fmla="*/ 2896 h 2974"/>
                <a:gd name="T2" fmla="*/ 0 w 118"/>
                <a:gd name="T3" fmla="*/ 2974 h 2974"/>
                <a:gd name="T4" fmla="*/ 0 w 118"/>
                <a:gd name="T5" fmla="*/ 78 h 2974"/>
                <a:gd name="T6" fmla="*/ 118 w 118"/>
                <a:gd name="T7" fmla="*/ 0 h 2974"/>
                <a:gd name="T8" fmla="*/ 118 w 118"/>
                <a:gd name="T9" fmla="*/ 2896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974">
                  <a:moveTo>
                    <a:pt x="118" y="2896"/>
                  </a:moveTo>
                  <a:lnTo>
                    <a:pt x="0" y="2974"/>
                  </a:lnTo>
                  <a:lnTo>
                    <a:pt x="0" y="78"/>
                  </a:lnTo>
                  <a:lnTo>
                    <a:pt x="118" y="0"/>
                  </a:lnTo>
                  <a:lnTo>
                    <a:pt x="118" y="28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-4791075" y="2036763"/>
              <a:ext cx="1098550" cy="2105025"/>
            </a:xfrm>
            <a:custGeom>
              <a:avLst/>
              <a:gdLst>
                <a:gd name="T0" fmla="*/ 0 w 346"/>
                <a:gd name="T1" fmla="*/ 0 h 661"/>
                <a:gd name="T2" fmla="*/ 52 w 346"/>
                <a:gd name="T3" fmla="*/ 0 h 661"/>
                <a:gd name="T4" fmla="*/ 52 w 346"/>
                <a:gd name="T5" fmla="*/ 328 h 661"/>
                <a:gd name="T6" fmla="*/ 54 w 346"/>
                <a:gd name="T7" fmla="*/ 328 h 661"/>
                <a:gd name="T8" fmla="*/ 107 w 346"/>
                <a:gd name="T9" fmla="*/ 271 h 661"/>
                <a:gd name="T10" fmla="*/ 192 w 346"/>
                <a:gd name="T11" fmla="*/ 247 h 661"/>
                <a:gd name="T12" fmla="*/ 269 w 346"/>
                <a:gd name="T13" fmla="*/ 262 h 661"/>
                <a:gd name="T14" fmla="*/ 316 w 346"/>
                <a:gd name="T15" fmla="*/ 300 h 661"/>
                <a:gd name="T16" fmla="*/ 340 w 346"/>
                <a:gd name="T17" fmla="*/ 356 h 661"/>
                <a:gd name="T18" fmla="*/ 346 w 346"/>
                <a:gd name="T19" fmla="*/ 421 h 661"/>
                <a:gd name="T20" fmla="*/ 346 w 346"/>
                <a:gd name="T21" fmla="*/ 661 h 661"/>
                <a:gd name="T22" fmla="*/ 294 w 346"/>
                <a:gd name="T23" fmla="*/ 661 h 661"/>
                <a:gd name="T24" fmla="*/ 294 w 346"/>
                <a:gd name="T25" fmla="*/ 423 h 661"/>
                <a:gd name="T26" fmla="*/ 289 w 346"/>
                <a:gd name="T27" fmla="*/ 376 h 661"/>
                <a:gd name="T28" fmla="*/ 274 w 346"/>
                <a:gd name="T29" fmla="*/ 334 h 661"/>
                <a:gd name="T30" fmla="*/ 243 w 346"/>
                <a:gd name="T31" fmla="*/ 305 h 661"/>
                <a:gd name="T32" fmla="*/ 192 w 346"/>
                <a:gd name="T33" fmla="*/ 294 h 661"/>
                <a:gd name="T34" fmla="*/ 138 w 346"/>
                <a:gd name="T35" fmla="*/ 304 h 661"/>
                <a:gd name="T36" fmla="*/ 93 w 346"/>
                <a:gd name="T37" fmla="*/ 335 h 661"/>
                <a:gd name="T38" fmla="*/ 63 w 346"/>
                <a:gd name="T39" fmla="*/ 386 h 661"/>
                <a:gd name="T40" fmla="*/ 52 w 346"/>
                <a:gd name="T41" fmla="*/ 459 h 661"/>
                <a:gd name="T42" fmla="*/ 52 w 346"/>
                <a:gd name="T43" fmla="*/ 661 h 661"/>
                <a:gd name="T44" fmla="*/ 0 w 346"/>
                <a:gd name="T45" fmla="*/ 661 h 661"/>
                <a:gd name="T46" fmla="*/ 0 w 346"/>
                <a:gd name="T4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6" h="661">
                  <a:moveTo>
                    <a:pt x="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328"/>
                    <a:pt x="52" y="328"/>
                    <a:pt x="52" y="328"/>
                  </a:cubicBezTo>
                  <a:cubicBezTo>
                    <a:pt x="54" y="328"/>
                    <a:pt x="54" y="328"/>
                    <a:pt x="54" y="328"/>
                  </a:cubicBezTo>
                  <a:cubicBezTo>
                    <a:pt x="65" y="306"/>
                    <a:pt x="82" y="287"/>
                    <a:pt x="107" y="271"/>
                  </a:cubicBezTo>
                  <a:cubicBezTo>
                    <a:pt x="131" y="255"/>
                    <a:pt x="160" y="247"/>
                    <a:pt x="192" y="247"/>
                  </a:cubicBezTo>
                  <a:cubicBezTo>
                    <a:pt x="224" y="247"/>
                    <a:pt x="249" y="252"/>
                    <a:pt x="269" y="262"/>
                  </a:cubicBezTo>
                  <a:cubicBezTo>
                    <a:pt x="289" y="271"/>
                    <a:pt x="305" y="284"/>
                    <a:pt x="316" y="300"/>
                  </a:cubicBezTo>
                  <a:cubicBezTo>
                    <a:pt x="327" y="316"/>
                    <a:pt x="335" y="335"/>
                    <a:pt x="340" y="356"/>
                  </a:cubicBezTo>
                  <a:cubicBezTo>
                    <a:pt x="344" y="377"/>
                    <a:pt x="346" y="399"/>
                    <a:pt x="346" y="421"/>
                  </a:cubicBezTo>
                  <a:cubicBezTo>
                    <a:pt x="346" y="661"/>
                    <a:pt x="346" y="661"/>
                    <a:pt x="346" y="661"/>
                  </a:cubicBezTo>
                  <a:cubicBezTo>
                    <a:pt x="294" y="661"/>
                    <a:pt x="294" y="661"/>
                    <a:pt x="294" y="661"/>
                  </a:cubicBezTo>
                  <a:cubicBezTo>
                    <a:pt x="294" y="423"/>
                    <a:pt x="294" y="423"/>
                    <a:pt x="294" y="423"/>
                  </a:cubicBezTo>
                  <a:cubicBezTo>
                    <a:pt x="294" y="407"/>
                    <a:pt x="292" y="391"/>
                    <a:pt x="289" y="376"/>
                  </a:cubicBezTo>
                  <a:cubicBezTo>
                    <a:pt x="286" y="360"/>
                    <a:pt x="281" y="346"/>
                    <a:pt x="274" y="334"/>
                  </a:cubicBezTo>
                  <a:cubicBezTo>
                    <a:pt x="267" y="322"/>
                    <a:pt x="257" y="312"/>
                    <a:pt x="243" y="305"/>
                  </a:cubicBezTo>
                  <a:cubicBezTo>
                    <a:pt x="230" y="298"/>
                    <a:pt x="213" y="294"/>
                    <a:pt x="192" y="294"/>
                  </a:cubicBezTo>
                  <a:cubicBezTo>
                    <a:pt x="173" y="294"/>
                    <a:pt x="155" y="297"/>
                    <a:pt x="138" y="304"/>
                  </a:cubicBezTo>
                  <a:cubicBezTo>
                    <a:pt x="120" y="311"/>
                    <a:pt x="106" y="321"/>
                    <a:pt x="93" y="335"/>
                  </a:cubicBezTo>
                  <a:cubicBezTo>
                    <a:pt x="80" y="348"/>
                    <a:pt x="71" y="365"/>
                    <a:pt x="63" y="386"/>
                  </a:cubicBezTo>
                  <a:cubicBezTo>
                    <a:pt x="56" y="407"/>
                    <a:pt x="52" y="431"/>
                    <a:pt x="52" y="459"/>
                  </a:cubicBezTo>
                  <a:cubicBezTo>
                    <a:pt x="52" y="661"/>
                    <a:pt x="52" y="661"/>
                    <a:pt x="52" y="661"/>
                  </a:cubicBezTo>
                  <a:cubicBezTo>
                    <a:pt x="0" y="661"/>
                    <a:pt x="0" y="661"/>
                    <a:pt x="0" y="66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-3149600" y="2855913"/>
              <a:ext cx="1201738" cy="1955800"/>
            </a:xfrm>
            <a:custGeom>
              <a:avLst/>
              <a:gdLst>
                <a:gd name="T0" fmla="*/ 170 w 379"/>
                <a:gd name="T1" fmla="*/ 529 h 614"/>
                <a:gd name="T2" fmla="*/ 129 w 379"/>
                <a:gd name="T3" fmla="*/ 591 h 614"/>
                <a:gd name="T4" fmla="*/ 59 w 379"/>
                <a:gd name="T5" fmla="*/ 614 h 614"/>
                <a:gd name="T6" fmla="*/ 33 w 379"/>
                <a:gd name="T7" fmla="*/ 612 h 614"/>
                <a:gd name="T8" fmla="*/ 8 w 379"/>
                <a:gd name="T9" fmla="*/ 606 h 614"/>
                <a:gd name="T10" fmla="*/ 13 w 379"/>
                <a:gd name="T11" fmla="*/ 557 h 614"/>
                <a:gd name="T12" fmla="*/ 36 w 379"/>
                <a:gd name="T13" fmla="*/ 564 h 614"/>
                <a:gd name="T14" fmla="*/ 60 w 379"/>
                <a:gd name="T15" fmla="*/ 567 h 614"/>
                <a:gd name="T16" fmla="*/ 85 w 379"/>
                <a:gd name="T17" fmla="*/ 561 h 614"/>
                <a:gd name="T18" fmla="*/ 104 w 379"/>
                <a:gd name="T19" fmla="*/ 545 h 614"/>
                <a:gd name="T20" fmla="*/ 117 w 379"/>
                <a:gd name="T21" fmla="*/ 524 h 614"/>
                <a:gd name="T22" fmla="*/ 127 w 379"/>
                <a:gd name="T23" fmla="*/ 500 h 614"/>
                <a:gd name="T24" fmla="*/ 164 w 379"/>
                <a:gd name="T25" fmla="*/ 406 h 614"/>
                <a:gd name="T26" fmla="*/ 0 w 379"/>
                <a:gd name="T27" fmla="*/ 0 h 614"/>
                <a:gd name="T28" fmla="*/ 58 w 379"/>
                <a:gd name="T29" fmla="*/ 0 h 614"/>
                <a:gd name="T30" fmla="*/ 192 w 379"/>
                <a:gd name="T31" fmla="*/ 340 h 614"/>
                <a:gd name="T32" fmla="*/ 323 w 379"/>
                <a:gd name="T33" fmla="*/ 0 h 614"/>
                <a:gd name="T34" fmla="*/ 379 w 379"/>
                <a:gd name="T35" fmla="*/ 0 h 614"/>
                <a:gd name="T36" fmla="*/ 170 w 379"/>
                <a:gd name="T37" fmla="*/ 52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9" h="614">
                  <a:moveTo>
                    <a:pt x="170" y="529"/>
                  </a:moveTo>
                  <a:cubicBezTo>
                    <a:pt x="160" y="556"/>
                    <a:pt x="147" y="576"/>
                    <a:pt x="129" y="591"/>
                  </a:cubicBezTo>
                  <a:cubicBezTo>
                    <a:pt x="112" y="607"/>
                    <a:pt x="88" y="614"/>
                    <a:pt x="59" y="614"/>
                  </a:cubicBezTo>
                  <a:cubicBezTo>
                    <a:pt x="51" y="614"/>
                    <a:pt x="42" y="613"/>
                    <a:pt x="33" y="612"/>
                  </a:cubicBezTo>
                  <a:cubicBezTo>
                    <a:pt x="24" y="611"/>
                    <a:pt x="16" y="609"/>
                    <a:pt x="8" y="606"/>
                  </a:cubicBezTo>
                  <a:cubicBezTo>
                    <a:pt x="13" y="557"/>
                    <a:pt x="13" y="557"/>
                    <a:pt x="13" y="557"/>
                  </a:cubicBezTo>
                  <a:cubicBezTo>
                    <a:pt x="20" y="560"/>
                    <a:pt x="28" y="562"/>
                    <a:pt x="36" y="564"/>
                  </a:cubicBezTo>
                  <a:cubicBezTo>
                    <a:pt x="44" y="566"/>
                    <a:pt x="52" y="567"/>
                    <a:pt x="60" y="567"/>
                  </a:cubicBezTo>
                  <a:cubicBezTo>
                    <a:pt x="69" y="567"/>
                    <a:pt x="78" y="565"/>
                    <a:pt x="85" y="561"/>
                  </a:cubicBezTo>
                  <a:cubicBezTo>
                    <a:pt x="92" y="557"/>
                    <a:pt x="99" y="551"/>
                    <a:pt x="104" y="545"/>
                  </a:cubicBezTo>
                  <a:cubicBezTo>
                    <a:pt x="109" y="539"/>
                    <a:pt x="114" y="531"/>
                    <a:pt x="117" y="524"/>
                  </a:cubicBezTo>
                  <a:cubicBezTo>
                    <a:pt x="121" y="516"/>
                    <a:pt x="125" y="508"/>
                    <a:pt x="127" y="500"/>
                  </a:cubicBezTo>
                  <a:cubicBezTo>
                    <a:pt x="164" y="406"/>
                    <a:pt x="164" y="406"/>
                    <a:pt x="164" y="4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2" y="340"/>
                    <a:pt x="192" y="340"/>
                    <a:pt x="192" y="34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79" y="0"/>
                    <a:pt x="379" y="0"/>
                    <a:pt x="379" y="0"/>
                  </a:cubicBezTo>
                  <a:lnTo>
                    <a:pt x="170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-1401763" y="2824163"/>
              <a:ext cx="1362075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2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2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1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1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3" y="67"/>
                    <a:pt x="73" y="55"/>
                    <a:pt x="85" y="45"/>
                  </a:cubicBezTo>
                  <a:cubicBezTo>
                    <a:pt x="97" y="34"/>
                    <a:pt x="111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6" y="1"/>
                    <a:pt x="201" y="0"/>
                    <a:pt x="216" y="0"/>
                  </a:cubicBezTo>
                  <a:cubicBezTo>
                    <a:pt x="247" y="0"/>
                    <a:pt x="276" y="5"/>
                    <a:pt x="302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3" y="101"/>
                    <a:pt x="413" y="127"/>
                  </a:cubicBezTo>
                  <a:cubicBezTo>
                    <a:pt x="424" y="153"/>
                    <a:pt x="429" y="181"/>
                    <a:pt x="429" y="212"/>
                  </a:cubicBezTo>
                  <a:cubicBezTo>
                    <a:pt x="429" y="243"/>
                    <a:pt x="424" y="272"/>
                    <a:pt x="413" y="297"/>
                  </a:cubicBezTo>
                  <a:cubicBezTo>
                    <a:pt x="403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2" y="409"/>
                  </a:cubicBezTo>
                  <a:cubicBezTo>
                    <a:pt x="276" y="419"/>
                    <a:pt x="247" y="425"/>
                    <a:pt x="216" y="425"/>
                  </a:cubicBezTo>
                  <a:cubicBezTo>
                    <a:pt x="201" y="425"/>
                    <a:pt x="186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1" y="398"/>
                    <a:pt x="97" y="390"/>
                    <a:pt x="85" y="380"/>
                  </a:cubicBezTo>
                  <a:cubicBezTo>
                    <a:pt x="73" y="369"/>
                    <a:pt x="63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1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2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3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3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2" y="81"/>
                    <a:pt x="96" y="95"/>
                  </a:cubicBezTo>
                  <a:cubicBezTo>
                    <a:pt x="81" y="110"/>
                    <a:pt x="69" y="128"/>
                    <a:pt x="61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538163" y="2824163"/>
              <a:ext cx="1244600" cy="1354138"/>
            </a:xfrm>
            <a:custGeom>
              <a:avLst/>
              <a:gdLst>
                <a:gd name="T0" fmla="*/ 379 w 392"/>
                <a:gd name="T1" fmla="*/ 338 h 425"/>
                <a:gd name="T2" fmla="*/ 304 w 392"/>
                <a:gd name="T3" fmla="*/ 405 h 425"/>
                <a:gd name="T4" fmla="*/ 204 w 392"/>
                <a:gd name="T5" fmla="*/ 425 h 425"/>
                <a:gd name="T6" fmla="*/ 120 w 392"/>
                <a:gd name="T7" fmla="*/ 409 h 425"/>
                <a:gd name="T8" fmla="*/ 56 w 392"/>
                <a:gd name="T9" fmla="*/ 365 h 425"/>
                <a:gd name="T10" fmla="*/ 14 w 392"/>
                <a:gd name="T11" fmla="*/ 297 h 425"/>
                <a:gd name="T12" fmla="*/ 0 w 392"/>
                <a:gd name="T13" fmla="*/ 211 h 425"/>
                <a:gd name="T14" fmla="*/ 15 w 392"/>
                <a:gd name="T15" fmla="*/ 127 h 425"/>
                <a:gd name="T16" fmla="*/ 57 w 392"/>
                <a:gd name="T17" fmla="*/ 60 h 425"/>
                <a:gd name="T18" fmla="*/ 120 w 392"/>
                <a:gd name="T19" fmla="*/ 16 h 425"/>
                <a:gd name="T20" fmla="*/ 202 w 392"/>
                <a:gd name="T21" fmla="*/ 0 h 425"/>
                <a:gd name="T22" fmla="*/ 284 w 392"/>
                <a:gd name="T23" fmla="*/ 16 h 425"/>
                <a:gd name="T24" fmla="*/ 343 w 392"/>
                <a:gd name="T25" fmla="*/ 59 h 425"/>
                <a:gd name="T26" fmla="*/ 379 w 392"/>
                <a:gd name="T27" fmla="*/ 119 h 425"/>
                <a:gd name="T28" fmla="*/ 392 w 392"/>
                <a:gd name="T29" fmla="*/ 189 h 425"/>
                <a:gd name="T30" fmla="*/ 392 w 392"/>
                <a:gd name="T31" fmla="*/ 225 h 425"/>
                <a:gd name="T32" fmla="*/ 52 w 392"/>
                <a:gd name="T33" fmla="*/ 225 h 425"/>
                <a:gd name="T34" fmla="*/ 59 w 392"/>
                <a:gd name="T35" fmla="*/ 268 h 425"/>
                <a:gd name="T36" fmla="*/ 83 w 392"/>
                <a:gd name="T37" fmla="*/ 318 h 425"/>
                <a:gd name="T38" fmla="*/ 130 w 392"/>
                <a:gd name="T39" fmla="*/ 360 h 425"/>
                <a:gd name="T40" fmla="*/ 205 w 392"/>
                <a:gd name="T41" fmla="*/ 377 h 425"/>
                <a:gd name="T42" fmla="*/ 283 w 392"/>
                <a:gd name="T43" fmla="*/ 358 h 425"/>
                <a:gd name="T44" fmla="*/ 341 w 392"/>
                <a:gd name="T45" fmla="*/ 306 h 425"/>
                <a:gd name="T46" fmla="*/ 379 w 392"/>
                <a:gd name="T47" fmla="*/ 338 h 425"/>
                <a:gd name="T48" fmla="*/ 339 w 392"/>
                <a:gd name="T49" fmla="*/ 178 h 425"/>
                <a:gd name="T50" fmla="*/ 328 w 392"/>
                <a:gd name="T51" fmla="*/ 127 h 425"/>
                <a:gd name="T52" fmla="*/ 298 w 392"/>
                <a:gd name="T53" fmla="*/ 86 h 425"/>
                <a:gd name="T54" fmla="*/ 254 w 392"/>
                <a:gd name="T55" fmla="*/ 57 h 425"/>
                <a:gd name="T56" fmla="*/ 199 w 392"/>
                <a:gd name="T57" fmla="*/ 47 h 425"/>
                <a:gd name="T58" fmla="*/ 128 w 392"/>
                <a:gd name="T59" fmla="*/ 64 h 425"/>
                <a:gd name="T60" fmla="*/ 83 w 392"/>
                <a:gd name="T61" fmla="*/ 105 h 425"/>
                <a:gd name="T62" fmla="*/ 59 w 392"/>
                <a:gd name="T63" fmla="*/ 149 h 425"/>
                <a:gd name="T64" fmla="*/ 52 w 392"/>
                <a:gd name="T65" fmla="*/ 178 h 425"/>
                <a:gd name="T66" fmla="*/ 339 w 392"/>
                <a:gd name="T67" fmla="*/ 17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2" h="425">
                  <a:moveTo>
                    <a:pt x="379" y="338"/>
                  </a:moveTo>
                  <a:cubicBezTo>
                    <a:pt x="359" y="369"/>
                    <a:pt x="334" y="391"/>
                    <a:pt x="304" y="405"/>
                  </a:cubicBezTo>
                  <a:cubicBezTo>
                    <a:pt x="274" y="418"/>
                    <a:pt x="241" y="425"/>
                    <a:pt x="204" y="425"/>
                  </a:cubicBezTo>
                  <a:cubicBezTo>
                    <a:pt x="173" y="425"/>
                    <a:pt x="146" y="419"/>
                    <a:pt x="120" y="409"/>
                  </a:cubicBezTo>
                  <a:cubicBezTo>
                    <a:pt x="95" y="398"/>
                    <a:pt x="74" y="384"/>
                    <a:pt x="56" y="365"/>
                  </a:cubicBezTo>
                  <a:cubicBezTo>
                    <a:pt x="38" y="346"/>
                    <a:pt x="24" y="323"/>
                    <a:pt x="14" y="297"/>
                  </a:cubicBezTo>
                  <a:cubicBezTo>
                    <a:pt x="5" y="272"/>
                    <a:pt x="0" y="243"/>
                    <a:pt x="0" y="211"/>
                  </a:cubicBezTo>
                  <a:cubicBezTo>
                    <a:pt x="0" y="181"/>
                    <a:pt x="5" y="153"/>
                    <a:pt x="15" y="127"/>
                  </a:cubicBezTo>
                  <a:cubicBezTo>
                    <a:pt x="25" y="102"/>
                    <a:pt x="39" y="79"/>
                    <a:pt x="57" y="60"/>
                  </a:cubicBezTo>
                  <a:cubicBezTo>
                    <a:pt x="75" y="41"/>
                    <a:pt x="96" y="27"/>
                    <a:pt x="120" y="16"/>
                  </a:cubicBezTo>
                  <a:cubicBezTo>
                    <a:pt x="145" y="5"/>
                    <a:pt x="172" y="0"/>
                    <a:pt x="202" y="0"/>
                  </a:cubicBezTo>
                  <a:cubicBezTo>
                    <a:pt x="233" y="0"/>
                    <a:pt x="260" y="5"/>
                    <a:pt x="284" y="16"/>
                  </a:cubicBezTo>
                  <a:cubicBezTo>
                    <a:pt x="307" y="27"/>
                    <a:pt x="327" y="41"/>
                    <a:pt x="343" y="59"/>
                  </a:cubicBezTo>
                  <a:cubicBezTo>
                    <a:pt x="359" y="76"/>
                    <a:pt x="371" y="97"/>
                    <a:pt x="379" y="119"/>
                  </a:cubicBezTo>
                  <a:cubicBezTo>
                    <a:pt x="388" y="142"/>
                    <a:pt x="392" y="165"/>
                    <a:pt x="392" y="189"/>
                  </a:cubicBezTo>
                  <a:cubicBezTo>
                    <a:pt x="392" y="225"/>
                    <a:pt x="392" y="225"/>
                    <a:pt x="392" y="225"/>
                  </a:cubicBezTo>
                  <a:cubicBezTo>
                    <a:pt x="52" y="225"/>
                    <a:pt x="52" y="225"/>
                    <a:pt x="52" y="225"/>
                  </a:cubicBezTo>
                  <a:cubicBezTo>
                    <a:pt x="52" y="236"/>
                    <a:pt x="54" y="251"/>
                    <a:pt x="59" y="268"/>
                  </a:cubicBezTo>
                  <a:cubicBezTo>
                    <a:pt x="63" y="285"/>
                    <a:pt x="71" y="302"/>
                    <a:pt x="83" y="318"/>
                  </a:cubicBezTo>
                  <a:cubicBezTo>
                    <a:pt x="94" y="334"/>
                    <a:pt x="110" y="348"/>
                    <a:pt x="130" y="360"/>
                  </a:cubicBezTo>
                  <a:cubicBezTo>
                    <a:pt x="149" y="372"/>
                    <a:pt x="174" y="377"/>
                    <a:pt x="205" y="377"/>
                  </a:cubicBezTo>
                  <a:cubicBezTo>
                    <a:pt x="232" y="377"/>
                    <a:pt x="258" y="371"/>
                    <a:pt x="283" y="358"/>
                  </a:cubicBezTo>
                  <a:cubicBezTo>
                    <a:pt x="308" y="345"/>
                    <a:pt x="327" y="328"/>
                    <a:pt x="341" y="306"/>
                  </a:cubicBezTo>
                  <a:lnTo>
                    <a:pt x="379" y="338"/>
                  </a:lnTo>
                  <a:close/>
                  <a:moveTo>
                    <a:pt x="339" y="178"/>
                  </a:moveTo>
                  <a:cubicBezTo>
                    <a:pt x="339" y="160"/>
                    <a:pt x="335" y="143"/>
                    <a:pt x="328" y="127"/>
                  </a:cubicBezTo>
                  <a:cubicBezTo>
                    <a:pt x="321" y="112"/>
                    <a:pt x="311" y="98"/>
                    <a:pt x="298" y="86"/>
                  </a:cubicBezTo>
                  <a:cubicBezTo>
                    <a:pt x="286" y="74"/>
                    <a:pt x="271" y="64"/>
                    <a:pt x="254" y="57"/>
                  </a:cubicBezTo>
                  <a:cubicBezTo>
                    <a:pt x="237" y="50"/>
                    <a:pt x="218" y="47"/>
                    <a:pt x="199" y="47"/>
                  </a:cubicBezTo>
                  <a:cubicBezTo>
                    <a:pt x="171" y="47"/>
                    <a:pt x="147" y="53"/>
                    <a:pt x="128" y="64"/>
                  </a:cubicBezTo>
                  <a:cubicBezTo>
                    <a:pt x="109" y="76"/>
                    <a:pt x="94" y="89"/>
                    <a:pt x="83" y="105"/>
                  </a:cubicBezTo>
                  <a:cubicBezTo>
                    <a:pt x="72" y="120"/>
                    <a:pt x="64" y="134"/>
                    <a:pt x="59" y="149"/>
                  </a:cubicBezTo>
                  <a:cubicBezTo>
                    <a:pt x="55" y="163"/>
                    <a:pt x="52" y="173"/>
                    <a:pt x="52" y="178"/>
                  </a:cubicBezTo>
                  <a:lnTo>
                    <a:pt x="339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354263" y="2824163"/>
              <a:ext cx="681038" cy="1317625"/>
            </a:xfrm>
            <a:custGeom>
              <a:avLst/>
              <a:gdLst>
                <a:gd name="T0" fmla="*/ 4 w 215"/>
                <a:gd name="T1" fmla="*/ 124 h 414"/>
                <a:gd name="T2" fmla="*/ 3 w 215"/>
                <a:gd name="T3" fmla="*/ 96 h 414"/>
                <a:gd name="T4" fmla="*/ 2 w 215"/>
                <a:gd name="T5" fmla="*/ 63 h 414"/>
                <a:gd name="T6" fmla="*/ 1 w 215"/>
                <a:gd name="T7" fmla="*/ 32 h 414"/>
                <a:gd name="T8" fmla="*/ 0 w 215"/>
                <a:gd name="T9" fmla="*/ 10 h 414"/>
                <a:gd name="T10" fmla="*/ 52 w 215"/>
                <a:gd name="T11" fmla="*/ 10 h 414"/>
                <a:gd name="T12" fmla="*/ 53 w 215"/>
                <a:gd name="T13" fmla="*/ 54 h 414"/>
                <a:gd name="T14" fmla="*/ 56 w 215"/>
                <a:gd name="T15" fmla="*/ 81 h 414"/>
                <a:gd name="T16" fmla="*/ 107 w 215"/>
                <a:gd name="T17" fmla="*/ 22 h 414"/>
                <a:gd name="T18" fmla="*/ 184 w 215"/>
                <a:gd name="T19" fmla="*/ 0 h 414"/>
                <a:gd name="T20" fmla="*/ 199 w 215"/>
                <a:gd name="T21" fmla="*/ 1 h 414"/>
                <a:gd name="T22" fmla="*/ 215 w 215"/>
                <a:gd name="T23" fmla="*/ 4 h 414"/>
                <a:gd name="T24" fmla="*/ 209 w 215"/>
                <a:gd name="T25" fmla="*/ 56 h 414"/>
                <a:gd name="T26" fmla="*/ 189 w 215"/>
                <a:gd name="T27" fmla="*/ 52 h 414"/>
                <a:gd name="T28" fmla="*/ 130 w 215"/>
                <a:gd name="T29" fmla="*/ 63 h 414"/>
                <a:gd name="T30" fmla="*/ 88 w 215"/>
                <a:gd name="T31" fmla="*/ 93 h 414"/>
                <a:gd name="T32" fmla="*/ 64 w 215"/>
                <a:gd name="T33" fmla="*/ 138 h 414"/>
                <a:gd name="T34" fmla="*/ 56 w 215"/>
                <a:gd name="T35" fmla="*/ 194 h 414"/>
                <a:gd name="T36" fmla="*/ 56 w 215"/>
                <a:gd name="T37" fmla="*/ 414 h 414"/>
                <a:gd name="T38" fmla="*/ 4 w 215"/>
                <a:gd name="T39" fmla="*/ 414 h 414"/>
                <a:gd name="T40" fmla="*/ 4 w 215"/>
                <a:gd name="T41" fmla="*/ 12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414">
                  <a:moveTo>
                    <a:pt x="4" y="124"/>
                  </a:moveTo>
                  <a:cubicBezTo>
                    <a:pt x="4" y="116"/>
                    <a:pt x="4" y="107"/>
                    <a:pt x="3" y="96"/>
                  </a:cubicBezTo>
                  <a:cubicBezTo>
                    <a:pt x="3" y="86"/>
                    <a:pt x="2" y="75"/>
                    <a:pt x="2" y="63"/>
                  </a:cubicBezTo>
                  <a:cubicBezTo>
                    <a:pt x="2" y="52"/>
                    <a:pt x="1" y="42"/>
                    <a:pt x="1" y="32"/>
                  </a:cubicBezTo>
                  <a:cubicBezTo>
                    <a:pt x="0" y="23"/>
                    <a:pt x="0" y="15"/>
                    <a:pt x="0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25"/>
                    <a:pt x="53" y="40"/>
                    <a:pt x="53" y="54"/>
                  </a:cubicBezTo>
                  <a:cubicBezTo>
                    <a:pt x="54" y="68"/>
                    <a:pt x="54" y="77"/>
                    <a:pt x="56" y="81"/>
                  </a:cubicBezTo>
                  <a:cubicBezTo>
                    <a:pt x="69" y="57"/>
                    <a:pt x="86" y="38"/>
                    <a:pt x="107" y="22"/>
                  </a:cubicBezTo>
                  <a:cubicBezTo>
                    <a:pt x="128" y="7"/>
                    <a:pt x="154" y="0"/>
                    <a:pt x="184" y="0"/>
                  </a:cubicBezTo>
                  <a:cubicBezTo>
                    <a:pt x="189" y="0"/>
                    <a:pt x="195" y="0"/>
                    <a:pt x="199" y="1"/>
                  </a:cubicBezTo>
                  <a:cubicBezTo>
                    <a:pt x="204" y="2"/>
                    <a:pt x="210" y="3"/>
                    <a:pt x="215" y="4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2" y="53"/>
                    <a:pt x="195" y="52"/>
                    <a:pt x="189" y="52"/>
                  </a:cubicBezTo>
                  <a:cubicBezTo>
                    <a:pt x="166" y="52"/>
                    <a:pt x="146" y="56"/>
                    <a:pt x="130" y="63"/>
                  </a:cubicBezTo>
                  <a:cubicBezTo>
                    <a:pt x="113" y="70"/>
                    <a:pt x="99" y="80"/>
                    <a:pt x="88" y="93"/>
                  </a:cubicBezTo>
                  <a:cubicBezTo>
                    <a:pt x="78" y="106"/>
                    <a:pt x="70" y="121"/>
                    <a:pt x="64" y="138"/>
                  </a:cubicBezTo>
                  <a:cubicBezTo>
                    <a:pt x="59" y="155"/>
                    <a:pt x="56" y="174"/>
                    <a:pt x="56" y="194"/>
                  </a:cubicBezTo>
                  <a:cubicBezTo>
                    <a:pt x="56" y="414"/>
                    <a:pt x="56" y="414"/>
                    <a:pt x="56" y="414"/>
                  </a:cubicBezTo>
                  <a:cubicBezTo>
                    <a:pt x="4" y="414"/>
                    <a:pt x="4" y="414"/>
                    <a:pt x="4" y="414"/>
                  </a:cubicBezTo>
                  <a:lnTo>
                    <a:pt x="4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594100" y="2036763"/>
              <a:ext cx="168275" cy="2105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8308975" y="2824163"/>
              <a:ext cx="1360488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1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1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0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0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2" y="67"/>
                    <a:pt x="73" y="55"/>
                    <a:pt x="85" y="45"/>
                  </a:cubicBezTo>
                  <a:cubicBezTo>
                    <a:pt x="97" y="34"/>
                    <a:pt x="110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5" y="1"/>
                    <a:pt x="201" y="0"/>
                    <a:pt x="216" y="0"/>
                  </a:cubicBezTo>
                  <a:cubicBezTo>
                    <a:pt x="247" y="0"/>
                    <a:pt x="275" y="5"/>
                    <a:pt x="301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2" y="101"/>
                    <a:pt x="413" y="127"/>
                  </a:cubicBezTo>
                  <a:cubicBezTo>
                    <a:pt x="423" y="153"/>
                    <a:pt x="429" y="181"/>
                    <a:pt x="429" y="212"/>
                  </a:cubicBezTo>
                  <a:cubicBezTo>
                    <a:pt x="429" y="243"/>
                    <a:pt x="423" y="272"/>
                    <a:pt x="413" y="297"/>
                  </a:cubicBezTo>
                  <a:cubicBezTo>
                    <a:pt x="402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1" y="409"/>
                  </a:cubicBezTo>
                  <a:cubicBezTo>
                    <a:pt x="275" y="419"/>
                    <a:pt x="247" y="425"/>
                    <a:pt x="216" y="425"/>
                  </a:cubicBezTo>
                  <a:cubicBezTo>
                    <a:pt x="201" y="425"/>
                    <a:pt x="185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0" y="398"/>
                    <a:pt x="97" y="390"/>
                    <a:pt x="85" y="380"/>
                  </a:cubicBezTo>
                  <a:cubicBezTo>
                    <a:pt x="73" y="369"/>
                    <a:pt x="62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0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1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2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2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1" y="81"/>
                    <a:pt x="96" y="95"/>
                  </a:cubicBezTo>
                  <a:cubicBezTo>
                    <a:pt x="81" y="110"/>
                    <a:pt x="69" y="128"/>
                    <a:pt x="60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11971338" y="2789238"/>
              <a:ext cx="1400175" cy="1389063"/>
            </a:xfrm>
            <a:custGeom>
              <a:avLst/>
              <a:gdLst>
                <a:gd name="T0" fmla="*/ 0 w 441"/>
                <a:gd name="T1" fmla="*/ 218 h 436"/>
                <a:gd name="T2" fmla="*/ 17 w 441"/>
                <a:gd name="T3" fmla="*/ 133 h 436"/>
                <a:gd name="T4" fmla="*/ 64 w 441"/>
                <a:gd name="T5" fmla="*/ 64 h 436"/>
                <a:gd name="T6" fmla="*/ 134 w 441"/>
                <a:gd name="T7" fmla="*/ 17 h 436"/>
                <a:gd name="T8" fmla="*/ 220 w 441"/>
                <a:gd name="T9" fmla="*/ 0 h 436"/>
                <a:gd name="T10" fmla="*/ 307 w 441"/>
                <a:gd name="T11" fmla="*/ 17 h 436"/>
                <a:gd name="T12" fmla="*/ 377 w 441"/>
                <a:gd name="T13" fmla="*/ 64 h 436"/>
                <a:gd name="T14" fmla="*/ 424 w 441"/>
                <a:gd name="T15" fmla="*/ 133 h 436"/>
                <a:gd name="T16" fmla="*/ 441 w 441"/>
                <a:gd name="T17" fmla="*/ 218 h 436"/>
                <a:gd name="T18" fmla="*/ 424 w 441"/>
                <a:gd name="T19" fmla="*/ 303 h 436"/>
                <a:gd name="T20" fmla="*/ 377 w 441"/>
                <a:gd name="T21" fmla="*/ 372 h 436"/>
                <a:gd name="T22" fmla="*/ 307 w 441"/>
                <a:gd name="T23" fmla="*/ 419 h 436"/>
                <a:gd name="T24" fmla="*/ 220 w 441"/>
                <a:gd name="T25" fmla="*/ 436 h 436"/>
                <a:gd name="T26" fmla="*/ 134 w 441"/>
                <a:gd name="T27" fmla="*/ 419 h 436"/>
                <a:gd name="T28" fmla="*/ 64 w 441"/>
                <a:gd name="T29" fmla="*/ 372 h 436"/>
                <a:gd name="T30" fmla="*/ 17 w 441"/>
                <a:gd name="T31" fmla="*/ 303 h 436"/>
                <a:gd name="T32" fmla="*/ 0 w 441"/>
                <a:gd name="T33" fmla="*/ 218 h 436"/>
                <a:gd name="T34" fmla="*/ 84 w 441"/>
                <a:gd name="T35" fmla="*/ 218 h 436"/>
                <a:gd name="T36" fmla="*/ 93 w 441"/>
                <a:gd name="T37" fmla="*/ 276 h 436"/>
                <a:gd name="T38" fmla="*/ 121 w 441"/>
                <a:gd name="T39" fmla="*/ 322 h 436"/>
                <a:gd name="T40" fmla="*/ 163 w 441"/>
                <a:gd name="T41" fmla="*/ 351 h 436"/>
                <a:gd name="T42" fmla="*/ 220 w 441"/>
                <a:gd name="T43" fmla="*/ 362 h 436"/>
                <a:gd name="T44" fmla="*/ 277 w 441"/>
                <a:gd name="T45" fmla="*/ 351 h 436"/>
                <a:gd name="T46" fmla="*/ 320 w 441"/>
                <a:gd name="T47" fmla="*/ 322 h 436"/>
                <a:gd name="T48" fmla="*/ 347 w 441"/>
                <a:gd name="T49" fmla="*/ 276 h 436"/>
                <a:gd name="T50" fmla="*/ 357 w 441"/>
                <a:gd name="T51" fmla="*/ 218 h 436"/>
                <a:gd name="T52" fmla="*/ 347 w 441"/>
                <a:gd name="T53" fmla="*/ 160 h 436"/>
                <a:gd name="T54" fmla="*/ 320 w 441"/>
                <a:gd name="T55" fmla="*/ 114 h 436"/>
                <a:gd name="T56" fmla="*/ 277 w 441"/>
                <a:gd name="T57" fmla="*/ 85 h 436"/>
                <a:gd name="T58" fmla="*/ 220 w 441"/>
                <a:gd name="T59" fmla="*/ 74 h 436"/>
                <a:gd name="T60" fmla="*/ 163 w 441"/>
                <a:gd name="T61" fmla="*/ 85 h 436"/>
                <a:gd name="T62" fmla="*/ 121 w 441"/>
                <a:gd name="T63" fmla="*/ 114 h 436"/>
                <a:gd name="T64" fmla="*/ 93 w 441"/>
                <a:gd name="T65" fmla="*/ 160 h 436"/>
                <a:gd name="T66" fmla="*/ 84 w 441"/>
                <a:gd name="T67" fmla="*/ 21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1" h="436">
                  <a:moveTo>
                    <a:pt x="0" y="218"/>
                  </a:moveTo>
                  <a:cubicBezTo>
                    <a:pt x="0" y="188"/>
                    <a:pt x="6" y="159"/>
                    <a:pt x="17" y="133"/>
                  </a:cubicBezTo>
                  <a:cubicBezTo>
                    <a:pt x="28" y="107"/>
                    <a:pt x="44" y="84"/>
                    <a:pt x="64" y="64"/>
                  </a:cubicBezTo>
                  <a:cubicBezTo>
                    <a:pt x="84" y="44"/>
                    <a:pt x="107" y="29"/>
                    <a:pt x="134" y="17"/>
                  </a:cubicBezTo>
                  <a:cubicBezTo>
                    <a:pt x="161" y="6"/>
                    <a:pt x="189" y="0"/>
                    <a:pt x="220" y="0"/>
                  </a:cubicBez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7" y="44"/>
                    <a:pt x="377" y="64"/>
                  </a:cubicBezTo>
                  <a:cubicBezTo>
                    <a:pt x="397" y="84"/>
                    <a:pt x="412" y="107"/>
                    <a:pt x="424" y="133"/>
                  </a:cubicBezTo>
                  <a:cubicBezTo>
                    <a:pt x="435" y="159"/>
                    <a:pt x="441" y="188"/>
                    <a:pt x="441" y="218"/>
                  </a:cubicBezTo>
                  <a:cubicBezTo>
                    <a:pt x="441" y="248"/>
                    <a:pt x="435" y="277"/>
                    <a:pt x="424" y="303"/>
                  </a:cubicBezTo>
                  <a:cubicBezTo>
                    <a:pt x="412" y="330"/>
                    <a:pt x="397" y="353"/>
                    <a:pt x="377" y="372"/>
                  </a:cubicBezTo>
                  <a:cubicBezTo>
                    <a:pt x="357" y="392"/>
                    <a:pt x="334" y="407"/>
                    <a:pt x="307" y="419"/>
                  </a:cubicBezTo>
                  <a:cubicBezTo>
                    <a:pt x="280" y="430"/>
                    <a:pt x="251" y="436"/>
                    <a:pt x="220" y="436"/>
                  </a:cubicBezTo>
                  <a:cubicBezTo>
                    <a:pt x="189" y="436"/>
                    <a:pt x="161" y="430"/>
                    <a:pt x="134" y="419"/>
                  </a:cubicBezTo>
                  <a:cubicBezTo>
                    <a:pt x="107" y="407"/>
                    <a:pt x="84" y="392"/>
                    <a:pt x="64" y="372"/>
                  </a:cubicBezTo>
                  <a:cubicBezTo>
                    <a:pt x="44" y="353"/>
                    <a:pt x="28" y="330"/>
                    <a:pt x="17" y="303"/>
                  </a:cubicBezTo>
                  <a:cubicBezTo>
                    <a:pt x="6" y="277"/>
                    <a:pt x="0" y="248"/>
                    <a:pt x="0" y="218"/>
                  </a:cubicBezTo>
                  <a:close/>
                  <a:moveTo>
                    <a:pt x="84" y="218"/>
                  </a:moveTo>
                  <a:cubicBezTo>
                    <a:pt x="84" y="239"/>
                    <a:pt x="87" y="258"/>
                    <a:pt x="93" y="276"/>
                  </a:cubicBezTo>
                  <a:cubicBezTo>
                    <a:pt x="100" y="294"/>
                    <a:pt x="109" y="309"/>
                    <a:pt x="121" y="322"/>
                  </a:cubicBezTo>
                  <a:cubicBezTo>
                    <a:pt x="132" y="334"/>
                    <a:pt x="147" y="344"/>
                    <a:pt x="163" y="351"/>
                  </a:cubicBezTo>
                  <a:cubicBezTo>
                    <a:pt x="180" y="359"/>
                    <a:pt x="199" y="362"/>
                    <a:pt x="220" y="362"/>
                  </a:cubicBezTo>
                  <a:cubicBezTo>
                    <a:pt x="241" y="362"/>
                    <a:pt x="260" y="359"/>
                    <a:pt x="277" y="351"/>
                  </a:cubicBezTo>
                  <a:cubicBezTo>
                    <a:pt x="294" y="344"/>
                    <a:pt x="308" y="334"/>
                    <a:pt x="320" y="322"/>
                  </a:cubicBezTo>
                  <a:cubicBezTo>
                    <a:pt x="332" y="309"/>
                    <a:pt x="341" y="294"/>
                    <a:pt x="347" y="276"/>
                  </a:cubicBezTo>
                  <a:cubicBezTo>
                    <a:pt x="354" y="258"/>
                    <a:pt x="357" y="239"/>
                    <a:pt x="357" y="218"/>
                  </a:cubicBezTo>
                  <a:cubicBezTo>
                    <a:pt x="357" y="197"/>
                    <a:pt x="354" y="178"/>
                    <a:pt x="347" y="160"/>
                  </a:cubicBezTo>
                  <a:cubicBezTo>
                    <a:pt x="341" y="142"/>
                    <a:pt x="332" y="127"/>
                    <a:pt x="320" y="114"/>
                  </a:cubicBezTo>
                  <a:cubicBezTo>
                    <a:pt x="308" y="102"/>
                    <a:pt x="294" y="92"/>
                    <a:pt x="277" y="85"/>
                  </a:cubicBezTo>
                  <a:cubicBezTo>
                    <a:pt x="260" y="77"/>
                    <a:pt x="241" y="74"/>
                    <a:pt x="220" y="74"/>
                  </a:cubicBezTo>
                  <a:cubicBezTo>
                    <a:pt x="199" y="74"/>
                    <a:pt x="180" y="77"/>
                    <a:pt x="163" y="85"/>
                  </a:cubicBezTo>
                  <a:cubicBezTo>
                    <a:pt x="147" y="92"/>
                    <a:pt x="132" y="102"/>
                    <a:pt x="121" y="114"/>
                  </a:cubicBezTo>
                  <a:cubicBezTo>
                    <a:pt x="109" y="127"/>
                    <a:pt x="100" y="142"/>
                    <a:pt x="93" y="160"/>
                  </a:cubicBezTo>
                  <a:cubicBezTo>
                    <a:pt x="87" y="178"/>
                    <a:pt x="84" y="197"/>
                    <a:pt x="84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13938250" y="2789238"/>
              <a:ext cx="1168400" cy="1352550"/>
            </a:xfrm>
            <a:custGeom>
              <a:avLst/>
              <a:gdLst>
                <a:gd name="T0" fmla="*/ 0 w 368"/>
                <a:gd name="T1" fmla="*/ 11 h 425"/>
                <a:gd name="T2" fmla="*/ 79 w 368"/>
                <a:gd name="T3" fmla="*/ 11 h 425"/>
                <a:gd name="T4" fmla="*/ 79 w 368"/>
                <a:gd name="T5" fmla="*/ 74 h 425"/>
                <a:gd name="T6" fmla="*/ 81 w 368"/>
                <a:gd name="T7" fmla="*/ 74 h 425"/>
                <a:gd name="T8" fmla="*/ 132 w 368"/>
                <a:gd name="T9" fmla="*/ 21 h 425"/>
                <a:gd name="T10" fmla="*/ 217 w 368"/>
                <a:gd name="T11" fmla="*/ 0 h 425"/>
                <a:gd name="T12" fmla="*/ 274 w 368"/>
                <a:gd name="T13" fmla="*/ 9 h 425"/>
                <a:gd name="T14" fmla="*/ 323 w 368"/>
                <a:gd name="T15" fmla="*/ 38 h 425"/>
                <a:gd name="T16" fmla="*/ 355 w 368"/>
                <a:gd name="T17" fmla="*/ 87 h 425"/>
                <a:gd name="T18" fmla="*/ 368 w 368"/>
                <a:gd name="T19" fmla="*/ 158 h 425"/>
                <a:gd name="T20" fmla="*/ 368 w 368"/>
                <a:gd name="T21" fmla="*/ 425 h 425"/>
                <a:gd name="T22" fmla="*/ 289 w 368"/>
                <a:gd name="T23" fmla="*/ 425 h 425"/>
                <a:gd name="T24" fmla="*/ 289 w 368"/>
                <a:gd name="T25" fmla="*/ 180 h 425"/>
                <a:gd name="T26" fmla="*/ 281 w 368"/>
                <a:gd name="T27" fmla="*/ 131 h 425"/>
                <a:gd name="T28" fmla="*/ 260 w 368"/>
                <a:gd name="T29" fmla="*/ 98 h 425"/>
                <a:gd name="T30" fmla="*/ 230 w 368"/>
                <a:gd name="T31" fmla="*/ 79 h 425"/>
                <a:gd name="T32" fmla="*/ 194 w 368"/>
                <a:gd name="T33" fmla="*/ 74 h 425"/>
                <a:gd name="T34" fmla="*/ 149 w 368"/>
                <a:gd name="T35" fmla="*/ 81 h 425"/>
                <a:gd name="T36" fmla="*/ 112 w 368"/>
                <a:gd name="T37" fmla="*/ 106 h 425"/>
                <a:gd name="T38" fmla="*/ 88 w 368"/>
                <a:gd name="T39" fmla="*/ 150 h 425"/>
                <a:gd name="T40" fmla="*/ 79 w 368"/>
                <a:gd name="T41" fmla="*/ 212 h 425"/>
                <a:gd name="T42" fmla="*/ 79 w 368"/>
                <a:gd name="T43" fmla="*/ 425 h 425"/>
                <a:gd name="T44" fmla="*/ 0 w 368"/>
                <a:gd name="T45" fmla="*/ 425 h 425"/>
                <a:gd name="T46" fmla="*/ 0 w 368"/>
                <a:gd name="T47" fmla="*/ 1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8" h="425">
                  <a:moveTo>
                    <a:pt x="0" y="11"/>
                  </a:moveTo>
                  <a:cubicBezTo>
                    <a:pt x="79" y="11"/>
                    <a:pt x="79" y="11"/>
                    <a:pt x="79" y="11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91" y="52"/>
                    <a:pt x="108" y="34"/>
                    <a:pt x="132" y="21"/>
                  </a:cubicBezTo>
                  <a:cubicBezTo>
                    <a:pt x="157" y="7"/>
                    <a:pt x="185" y="0"/>
                    <a:pt x="217" y="0"/>
                  </a:cubicBezTo>
                  <a:cubicBezTo>
                    <a:pt x="237" y="0"/>
                    <a:pt x="256" y="3"/>
                    <a:pt x="274" y="9"/>
                  </a:cubicBezTo>
                  <a:cubicBezTo>
                    <a:pt x="293" y="15"/>
                    <a:pt x="309" y="25"/>
                    <a:pt x="323" y="38"/>
                  </a:cubicBezTo>
                  <a:cubicBezTo>
                    <a:pt x="336" y="51"/>
                    <a:pt x="347" y="67"/>
                    <a:pt x="355" y="87"/>
                  </a:cubicBezTo>
                  <a:cubicBezTo>
                    <a:pt x="364" y="107"/>
                    <a:pt x="368" y="131"/>
                    <a:pt x="368" y="158"/>
                  </a:cubicBezTo>
                  <a:cubicBezTo>
                    <a:pt x="368" y="425"/>
                    <a:pt x="368" y="425"/>
                    <a:pt x="368" y="425"/>
                  </a:cubicBezTo>
                  <a:cubicBezTo>
                    <a:pt x="289" y="425"/>
                    <a:pt x="289" y="425"/>
                    <a:pt x="289" y="425"/>
                  </a:cubicBezTo>
                  <a:cubicBezTo>
                    <a:pt x="289" y="180"/>
                    <a:pt x="289" y="180"/>
                    <a:pt x="289" y="180"/>
                  </a:cubicBezTo>
                  <a:cubicBezTo>
                    <a:pt x="289" y="161"/>
                    <a:pt x="286" y="145"/>
                    <a:pt x="281" y="131"/>
                  </a:cubicBezTo>
                  <a:cubicBezTo>
                    <a:pt x="276" y="117"/>
                    <a:pt x="269" y="106"/>
                    <a:pt x="260" y="98"/>
                  </a:cubicBezTo>
                  <a:cubicBezTo>
                    <a:pt x="251" y="89"/>
                    <a:pt x="241" y="83"/>
                    <a:pt x="230" y="79"/>
                  </a:cubicBezTo>
                  <a:cubicBezTo>
                    <a:pt x="218" y="76"/>
                    <a:pt x="207" y="74"/>
                    <a:pt x="194" y="74"/>
                  </a:cubicBezTo>
                  <a:cubicBezTo>
                    <a:pt x="178" y="74"/>
                    <a:pt x="163" y="76"/>
                    <a:pt x="149" y="81"/>
                  </a:cubicBezTo>
                  <a:cubicBezTo>
                    <a:pt x="135" y="87"/>
                    <a:pt x="123" y="95"/>
                    <a:pt x="112" y="106"/>
                  </a:cubicBezTo>
                  <a:cubicBezTo>
                    <a:pt x="102" y="118"/>
                    <a:pt x="94" y="132"/>
                    <a:pt x="88" y="150"/>
                  </a:cubicBezTo>
                  <a:cubicBezTo>
                    <a:pt x="82" y="167"/>
                    <a:pt x="79" y="188"/>
                    <a:pt x="79" y="212"/>
                  </a:cubicBezTo>
                  <a:cubicBezTo>
                    <a:pt x="79" y="425"/>
                    <a:pt x="79" y="425"/>
                    <a:pt x="79" y="425"/>
                  </a:cubicBezTo>
                  <a:cubicBezTo>
                    <a:pt x="0" y="425"/>
                    <a:pt x="0" y="425"/>
                    <a:pt x="0" y="425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15662275" y="2789238"/>
              <a:ext cx="1320800" cy="1389063"/>
            </a:xfrm>
            <a:custGeom>
              <a:avLst/>
              <a:gdLst>
                <a:gd name="T0" fmla="*/ 84 w 416"/>
                <a:gd name="T1" fmla="*/ 247 h 436"/>
                <a:gd name="T2" fmla="*/ 96 w 416"/>
                <a:gd name="T3" fmla="*/ 296 h 436"/>
                <a:gd name="T4" fmla="*/ 127 w 416"/>
                <a:gd name="T5" fmla="*/ 334 h 436"/>
                <a:gd name="T6" fmla="*/ 171 w 416"/>
                <a:gd name="T7" fmla="*/ 359 h 436"/>
                <a:gd name="T8" fmla="*/ 224 w 416"/>
                <a:gd name="T9" fmla="*/ 368 h 436"/>
                <a:gd name="T10" fmla="*/ 288 w 416"/>
                <a:gd name="T11" fmla="*/ 350 h 436"/>
                <a:gd name="T12" fmla="*/ 337 w 416"/>
                <a:gd name="T13" fmla="*/ 305 h 436"/>
                <a:gd name="T14" fmla="*/ 397 w 416"/>
                <a:gd name="T15" fmla="*/ 351 h 436"/>
                <a:gd name="T16" fmla="*/ 213 w 416"/>
                <a:gd name="T17" fmla="*/ 436 h 436"/>
                <a:gd name="T18" fmla="*/ 124 w 416"/>
                <a:gd name="T19" fmla="*/ 419 h 436"/>
                <a:gd name="T20" fmla="*/ 57 w 416"/>
                <a:gd name="T21" fmla="*/ 373 h 436"/>
                <a:gd name="T22" fmla="*/ 15 w 416"/>
                <a:gd name="T23" fmla="*/ 304 h 436"/>
                <a:gd name="T24" fmla="*/ 0 w 416"/>
                <a:gd name="T25" fmla="*/ 218 h 436"/>
                <a:gd name="T26" fmla="*/ 16 w 416"/>
                <a:gd name="T27" fmla="*/ 132 h 436"/>
                <a:gd name="T28" fmla="*/ 61 w 416"/>
                <a:gd name="T29" fmla="*/ 63 h 436"/>
                <a:gd name="T30" fmla="*/ 128 w 416"/>
                <a:gd name="T31" fmla="*/ 17 h 436"/>
                <a:gd name="T32" fmla="*/ 214 w 416"/>
                <a:gd name="T33" fmla="*/ 0 h 436"/>
                <a:gd name="T34" fmla="*/ 307 w 416"/>
                <a:gd name="T35" fmla="*/ 19 h 436"/>
                <a:gd name="T36" fmla="*/ 370 w 416"/>
                <a:gd name="T37" fmla="*/ 70 h 436"/>
                <a:gd name="T38" fmla="*/ 405 w 416"/>
                <a:gd name="T39" fmla="*/ 140 h 436"/>
                <a:gd name="T40" fmla="*/ 416 w 416"/>
                <a:gd name="T41" fmla="*/ 219 h 436"/>
                <a:gd name="T42" fmla="*/ 416 w 416"/>
                <a:gd name="T43" fmla="*/ 247 h 436"/>
                <a:gd name="T44" fmla="*/ 84 w 416"/>
                <a:gd name="T45" fmla="*/ 247 h 436"/>
                <a:gd name="T46" fmla="*/ 332 w 416"/>
                <a:gd name="T47" fmla="*/ 184 h 436"/>
                <a:gd name="T48" fmla="*/ 324 w 416"/>
                <a:gd name="T49" fmla="*/ 136 h 436"/>
                <a:gd name="T50" fmla="*/ 302 w 416"/>
                <a:gd name="T51" fmla="*/ 98 h 436"/>
                <a:gd name="T52" fmla="*/ 264 w 416"/>
                <a:gd name="T53" fmla="*/ 72 h 436"/>
                <a:gd name="T54" fmla="*/ 212 w 416"/>
                <a:gd name="T55" fmla="*/ 63 h 436"/>
                <a:gd name="T56" fmla="*/ 159 w 416"/>
                <a:gd name="T57" fmla="*/ 74 h 436"/>
                <a:gd name="T58" fmla="*/ 119 w 416"/>
                <a:gd name="T59" fmla="*/ 102 h 436"/>
                <a:gd name="T60" fmla="*/ 93 w 416"/>
                <a:gd name="T61" fmla="*/ 141 h 436"/>
                <a:gd name="T62" fmla="*/ 84 w 416"/>
                <a:gd name="T63" fmla="*/ 184 h 436"/>
                <a:gd name="T64" fmla="*/ 332 w 416"/>
                <a:gd name="T65" fmla="*/ 18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436">
                  <a:moveTo>
                    <a:pt x="84" y="247"/>
                  </a:moveTo>
                  <a:cubicBezTo>
                    <a:pt x="84" y="265"/>
                    <a:pt x="88" y="281"/>
                    <a:pt x="96" y="296"/>
                  </a:cubicBezTo>
                  <a:cubicBezTo>
                    <a:pt x="103" y="311"/>
                    <a:pt x="114" y="324"/>
                    <a:pt x="127" y="334"/>
                  </a:cubicBezTo>
                  <a:cubicBezTo>
                    <a:pt x="139" y="345"/>
                    <a:pt x="154" y="353"/>
                    <a:pt x="171" y="359"/>
                  </a:cubicBezTo>
                  <a:cubicBezTo>
                    <a:pt x="188" y="365"/>
                    <a:pt x="206" y="368"/>
                    <a:pt x="224" y="368"/>
                  </a:cubicBezTo>
                  <a:cubicBezTo>
                    <a:pt x="248" y="368"/>
                    <a:pt x="269" y="362"/>
                    <a:pt x="288" y="350"/>
                  </a:cubicBezTo>
                  <a:cubicBezTo>
                    <a:pt x="306" y="339"/>
                    <a:pt x="322" y="324"/>
                    <a:pt x="337" y="305"/>
                  </a:cubicBezTo>
                  <a:cubicBezTo>
                    <a:pt x="397" y="351"/>
                    <a:pt x="397" y="351"/>
                    <a:pt x="397" y="351"/>
                  </a:cubicBezTo>
                  <a:cubicBezTo>
                    <a:pt x="353" y="407"/>
                    <a:pt x="292" y="436"/>
                    <a:pt x="213" y="436"/>
                  </a:cubicBezTo>
                  <a:cubicBezTo>
                    <a:pt x="181" y="436"/>
                    <a:pt x="151" y="430"/>
                    <a:pt x="124" y="419"/>
                  </a:cubicBezTo>
                  <a:cubicBezTo>
                    <a:pt x="98" y="408"/>
                    <a:pt x="75" y="393"/>
                    <a:pt x="57" y="373"/>
                  </a:cubicBezTo>
                  <a:cubicBezTo>
                    <a:pt x="39" y="354"/>
                    <a:pt x="25" y="331"/>
                    <a:pt x="15" y="304"/>
                  </a:cubicBezTo>
                  <a:cubicBezTo>
                    <a:pt x="5" y="278"/>
                    <a:pt x="0" y="249"/>
                    <a:pt x="0" y="218"/>
                  </a:cubicBezTo>
                  <a:cubicBezTo>
                    <a:pt x="0" y="187"/>
                    <a:pt x="5" y="158"/>
                    <a:pt x="16" y="132"/>
                  </a:cubicBezTo>
                  <a:cubicBezTo>
                    <a:pt x="27" y="105"/>
                    <a:pt x="42" y="82"/>
                    <a:pt x="61" y="63"/>
                  </a:cubicBezTo>
                  <a:cubicBezTo>
                    <a:pt x="80" y="43"/>
                    <a:pt x="102" y="28"/>
                    <a:pt x="128" y="17"/>
                  </a:cubicBezTo>
                  <a:cubicBezTo>
                    <a:pt x="155" y="6"/>
                    <a:pt x="183" y="0"/>
                    <a:pt x="214" y="0"/>
                  </a:cubicBezTo>
                  <a:cubicBezTo>
                    <a:pt x="251" y="0"/>
                    <a:pt x="282" y="7"/>
                    <a:pt x="307" y="19"/>
                  </a:cubicBezTo>
                  <a:cubicBezTo>
                    <a:pt x="333" y="32"/>
                    <a:pt x="353" y="49"/>
                    <a:pt x="370" y="70"/>
                  </a:cubicBezTo>
                  <a:cubicBezTo>
                    <a:pt x="386" y="90"/>
                    <a:pt x="398" y="114"/>
                    <a:pt x="405" y="140"/>
                  </a:cubicBezTo>
                  <a:cubicBezTo>
                    <a:pt x="412" y="166"/>
                    <a:pt x="416" y="192"/>
                    <a:pt x="416" y="219"/>
                  </a:cubicBezTo>
                  <a:cubicBezTo>
                    <a:pt x="416" y="247"/>
                    <a:pt x="416" y="247"/>
                    <a:pt x="416" y="247"/>
                  </a:cubicBezTo>
                  <a:lnTo>
                    <a:pt x="84" y="247"/>
                  </a:lnTo>
                  <a:close/>
                  <a:moveTo>
                    <a:pt x="332" y="184"/>
                  </a:moveTo>
                  <a:cubicBezTo>
                    <a:pt x="332" y="166"/>
                    <a:pt x="329" y="150"/>
                    <a:pt x="324" y="136"/>
                  </a:cubicBezTo>
                  <a:cubicBezTo>
                    <a:pt x="319" y="121"/>
                    <a:pt x="311" y="108"/>
                    <a:pt x="302" y="98"/>
                  </a:cubicBezTo>
                  <a:cubicBezTo>
                    <a:pt x="292" y="87"/>
                    <a:pt x="279" y="78"/>
                    <a:pt x="264" y="72"/>
                  </a:cubicBezTo>
                  <a:cubicBezTo>
                    <a:pt x="250" y="66"/>
                    <a:pt x="232" y="63"/>
                    <a:pt x="212" y="63"/>
                  </a:cubicBezTo>
                  <a:cubicBezTo>
                    <a:pt x="193" y="63"/>
                    <a:pt x="175" y="67"/>
                    <a:pt x="159" y="74"/>
                  </a:cubicBezTo>
                  <a:cubicBezTo>
                    <a:pt x="143" y="81"/>
                    <a:pt x="130" y="91"/>
                    <a:pt x="119" y="102"/>
                  </a:cubicBezTo>
                  <a:cubicBezTo>
                    <a:pt x="108" y="114"/>
                    <a:pt x="99" y="127"/>
                    <a:pt x="93" y="141"/>
                  </a:cubicBezTo>
                  <a:cubicBezTo>
                    <a:pt x="87" y="156"/>
                    <a:pt x="84" y="170"/>
                    <a:pt x="84" y="184"/>
                  </a:cubicBezTo>
                  <a:lnTo>
                    <a:pt x="332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4260850" y="2660651"/>
              <a:ext cx="3559175" cy="1727200"/>
            </a:xfrm>
            <a:custGeom>
              <a:avLst/>
              <a:gdLst>
                <a:gd name="T0" fmla="*/ 502 w 1121"/>
                <a:gd name="T1" fmla="*/ 271 h 542"/>
                <a:gd name="T2" fmla="*/ 386 w 1121"/>
                <a:gd name="T3" fmla="*/ 155 h 542"/>
                <a:gd name="T4" fmla="*/ 155 w 1121"/>
                <a:gd name="T5" fmla="*/ 155 h 542"/>
                <a:gd name="T6" fmla="*/ 155 w 1121"/>
                <a:gd name="T7" fmla="*/ 386 h 542"/>
                <a:gd name="T8" fmla="*/ 386 w 1121"/>
                <a:gd name="T9" fmla="*/ 386 h 542"/>
                <a:gd name="T10" fmla="*/ 502 w 1121"/>
                <a:gd name="T11" fmla="*/ 271 h 542"/>
                <a:gd name="T12" fmla="*/ 620 w 1121"/>
                <a:gd name="T13" fmla="*/ 271 h 542"/>
                <a:gd name="T14" fmla="*/ 735 w 1121"/>
                <a:gd name="T15" fmla="*/ 155 h 542"/>
                <a:gd name="T16" fmla="*/ 966 w 1121"/>
                <a:gd name="T17" fmla="*/ 155 h 542"/>
                <a:gd name="T18" fmla="*/ 966 w 1121"/>
                <a:gd name="T19" fmla="*/ 386 h 542"/>
                <a:gd name="T20" fmla="*/ 735 w 1121"/>
                <a:gd name="T21" fmla="*/ 386 h 542"/>
                <a:gd name="T22" fmla="*/ 620 w 1121"/>
                <a:gd name="T23" fmla="*/ 271 h 542"/>
                <a:gd name="T24" fmla="*/ 445 w 1121"/>
                <a:gd name="T25" fmla="*/ 445 h 542"/>
                <a:gd name="T26" fmla="*/ 96 w 1121"/>
                <a:gd name="T27" fmla="*/ 445 h 542"/>
                <a:gd name="T28" fmla="*/ 96 w 1121"/>
                <a:gd name="T29" fmla="*/ 96 h 542"/>
                <a:gd name="T30" fmla="*/ 445 w 1121"/>
                <a:gd name="T31" fmla="*/ 96 h 542"/>
                <a:gd name="T32" fmla="*/ 561 w 1121"/>
                <a:gd name="T33" fmla="*/ 212 h 542"/>
                <a:gd name="T34" fmla="*/ 676 w 1121"/>
                <a:gd name="T35" fmla="*/ 96 h 542"/>
                <a:gd name="T36" fmla="*/ 1025 w 1121"/>
                <a:gd name="T37" fmla="*/ 96 h 542"/>
                <a:gd name="T38" fmla="*/ 1025 w 1121"/>
                <a:gd name="T39" fmla="*/ 445 h 542"/>
                <a:gd name="T40" fmla="*/ 676 w 1121"/>
                <a:gd name="T41" fmla="*/ 445 h 542"/>
                <a:gd name="T42" fmla="*/ 561 w 1121"/>
                <a:gd name="T43" fmla="*/ 330 h 542"/>
                <a:gd name="T44" fmla="*/ 445 w 1121"/>
                <a:gd name="T45" fmla="*/ 445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1" h="542">
                  <a:moveTo>
                    <a:pt x="502" y="271"/>
                  </a:moveTo>
                  <a:cubicBezTo>
                    <a:pt x="386" y="155"/>
                    <a:pt x="386" y="155"/>
                    <a:pt x="386" y="155"/>
                  </a:cubicBezTo>
                  <a:cubicBezTo>
                    <a:pt x="322" y="92"/>
                    <a:pt x="219" y="92"/>
                    <a:pt x="155" y="155"/>
                  </a:cubicBezTo>
                  <a:cubicBezTo>
                    <a:pt x="91" y="219"/>
                    <a:pt x="91" y="323"/>
                    <a:pt x="155" y="386"/>
                  </a:cubicBezTo>
                  <a:cubicBezTo>
                    <a:pt x="219" y="450"/>
                    <a:pt x="322" y="450"/>
                    <a:pt x="386" y="386"/>
                  </a:cubicBezTo>
                  <a:lnTo>
                    <a:pt x="502" y="271"/>
                  </a:lnTo>
                  <a:close/>
                  <a:moveTo>
                    <a:pt x="620" y="271"/>
                  </a:moveTo>
                  <a:cubicBezTo>
                    <a:pt x="735" y="155"/>
                    <a:pt x="735" y="155"/>
                    <a:pt x="735" y="155"/>
                  </a:cubicBezTo>
                  <a:cubicBezTo>
                    <a:pt x="799" y="92"/>
                    <a:pt x="902" y="92"/>
                    <a:pt x="966" y="155"/>
                  </a:cubicBezTo>
                  <a:cubicBezTo>
                    <a:pt x="1030" y="219"/>
                    <a:pt x="1030" y="323"/>
                    <a:pt x="966" y="386"/>
                  </a:cubicBezTo>
                  <a:cubicBezTo>
                    <a:pt x="902" y="450"/>
                    <a:pt x="799" y="450"/>
                    <a:pt x="735" y="386"/>
                  </a:cubicBezTo>
                  <a:lnTo>
                    <a:pt x="620" y="271"/>
                  </a:lnTo>
                  <a:close/>
                  <a:moveTo>
                    <a:pt x="445" y="445"/>
                  </a:moveTo>
                  <a:cubicBezTo>
                    <a:pt x="349" y="542"/>
                    <a:pt x="193" y="542"/>
                    <a:pt x="96" y="445"/>
                  </a:cubicBezTo>
                  <a:cubicBezTo>
                    <a:pt x="0" y="349"/>
                    <a:pt x="0" y="193"/>
                    <a:pt x="96" y="96"/>
                  </a:cubicBezTo>
                  <a:cubicBezTo>
                    <a:pt x="193" y="0"/>
                    <a:pt x="349" y="0"/>
                    <a:pt x="445" y="96"/>
                  </a:cubicBezTo>
                  <a:cubicBezTo>
                    <a:pt x="561" y="212"/>
                    <a:pt x="561" y="212"/>
                    <a:pt x="561" y="212"/>
                  </a:cubicBezTo>
                  <a:cubicBezTo>
                    <a:pt x="676" y="96"/>
                    <a:pt x="676" y="96"/>
                    <a:pt x="676" y="96"/>
                  </a:cubicBezTo>
                  <a:cubicBezTo>
                    <a:pt x="772" y="0"/>
                    <a:pt x="929" y="0"/>
                    <a:pt x="1025" y="96"/>
                  </a:cubicBezTo>
                  <a:cubicBezTo>
                    <a:pt x="1121" y="193"/>
                    <a:pt x="1121" y="349"/>
                    <a:pt x="1025" y="445"/>
                  </a:cubicBezTo>
                  <a:cubicBezTo>
                    <a:pt x="929" y="542"/>
                    <a:pt x="772" y="542"/>
                    <a:pt x="676" y="445"/>
                  </a:cubicBezTo>
                  <a:cubicBezTo>
                    <a:pt x="561" y="330"/>
                    <a:pt x="561" y="330"/>
                    <a:pt x="561" y="330"/>
                  </a:cubicBezTo>
                  <a:lnTo>
                    <a:pt x="445" y="4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</p:grpSp>
      <p:sp>
        <p:nvSpPr>
          <p:cNvPr id="44" name="Freeform 16"/>
          <p:cNvSpPr>
            <a:spLocks noEditPoints="1"/>
          </p:cNvSpPr>
          <p:nvPr userDrawn="1"/>
        </p:nvSpPr>
        <p:spPr bwMode="auto">
          <a:xfrm>
            <a:off x="946151" y="6148917"/>
            <a:ext cx="448733" cy="218016"/>
          </a:xfrm>
          <a:custGeom>
            <a:avLst/>
            <a:gdLst>
              <a:gd name="T0" fmla="*/ 502 w 1121"/>
              <a:gd name="T1" fmla="*/ 271 h 542"/>
              <a:gd name="T2" fmla="*/ 386 w 1121"/>
              <a:gd name="T3" fmla="*/ 155 h 542"/>
              <a:gd name="T4" fmla="*/ 155 w 1121"/>
              <a:gd name="T5" fmla="*/ 155 h 542"/>
              <a:gd name="T6" fmla="*/ 155 w 1121"/>
              <a:gd name="T7" fmla="*/ 386 h 542"/>
              <a:gd name="T8" fmla="*/ 386 w 1121"/>
              <a:gd name="T9" fmla="*/ 386 h 542"/>
              <a:gd name="T10" fmla="*/ 502 w 1121"/>
              <a:gd name="T11" fmla="*/ 271 h 542"/>
              <a:gd name="T12" fmla="*/ 620 w 1121"/>
              <a:gd name="T13" fmla="*/ 271 h 542"/>
              <a:gd name="T14" fmla="*/ 735 w 1121"/>
              <a:gd name="T15" fmla="*/ 155 h 542"/>
              <a:gd name="T16" fmla="*/ 966 w 1121"/>
              <a:gd name="T17" fmla="*/ 155 h 542"/>
              <a:gd name="T18" fmla="*/ 966 w 1121"/>
              <a:gd name="T19" fmla="*/ 386 h 542"/>
              <a:gd name="T20" fmla="*/ 735 w 1121"/>
              <a:gd name="T21" fmla="*/ 386 h 542"/>
              <a:gd name="T22" fmla="*/ 620 w 1121"/>
              <a:gd name="T23" fmla="*/ 271 h 542"/>
              <a:gd name="T24" fmla="*/ 445 w 1121"/>
              <a:gd name="T25" fmla="*/ 445 h 542"/>
              <a:gd name="T26" fmla="*/ 96 w 1121"/>
              <a:gd name="T27" fmla="*/ 445 h 542"/>
              <a:gd name="T28" fmla="*/ 96 w 1121"/>
              <a:gd name="T29" fmla="*/ 96 h 542"/>
              <a:gd name="T30" fmla="*/ 445 w 1121"/>
              <a:gd name="T31" fmla="*/ 96 h 542"/>
              <a:gd name="T32" fmla="*/ 561 w 1121"/>
              <a:gd name="T33" fmla="*/ 212 h 542"/>
              <a:gd name="T34" fmla="*/ 676 w 1121"/>
              <a:gd name="T35" fmla="*/ 96 h 542"/>
              <a:gd name="T36" fmla="*/ 1025 w 1121"/>
              <a:gd name="T37" fmla="*/ 96 h 542"/>
              <a:gd name="T38" fmla="*/ 1025 w 1121"/>
              <a:gd name="T39" fmla="*/ 445 h 542"/>
              <a:gd name="T40" fmla="*/ 676 w 1121"/>
              <a:gd name="T41" fmla="*/ 445 h 542"/>
              <a:gd name="T42" fmla="*/ 561 w 1121"/>
              <a:gd name="T43" fmla="*/ 330 h 542"/>
              <a:gd name="T44" fmla="*/ 445 w 1121"/>
              <a:gd name="T45" fmla="*/ 445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1" h="542">
                <a:moveTo>
                  <a:pt x="502" y="271"/>
                </a:moveTo>
                <a:cubicBezTo>
                  <a:pt x="386" y="155"/>
                  <a:pt x="386" y="155"/>
                  <a:pt x="386" y="155"/>
                </a:cubicBezTo>
                <a:cubicBezTo>
                  <a:pt x="322" y="92"/>
                  <a:pt x="219" y="92"/>
                  <a:pt x="155" y="155"/>
                </a:cubicBezTo>
                <a:cubicBezTo>
                  <a:pt x="91" y="219"/>
                  <a:pt x="91" y="323"/>
                  <a:pt x="155" y="386"/>
                </a:cubicBezTo>
                <a:cubicBezTo>
                  <a:pt x="219" y="450"/>
                  <a:pt x="322" y="450"/>
                  <a:pt x="386" y="386"/>
                </a:cubicBezTo>
                <a:lnTo>
                  <a:pt x="502" y="271"/>
                </a:lnTo>
                <a:close/>
                <a:moveTo>
                  <a:pt x="620" y="271"/>
                </a:moveTo>
                <a:cubicBezTo>
                  <a:pt x="735" y="155"/>
                  <a:pt x="735" y="155"/>
                  <a:pt x="735" y="155"/>
                </a:cubicBezTo>
                <a:cubicBezTo>
                  <a:pt x="799" y="92"/>
                  <a:pt x="902" y="92"/>
                  <a:pt x="966" y="155"/>
                </a:cubicBezTo>
                <a:cubicBezTo>
                  <a:pt x="1030" y="219"/>
                  <a:pt x="1030" y="323"/>
                  <a:pt x="966" y="386"/>
                </a:cubicBezTo>
                <a:cubicBezTo>
                  <a:pt x="902" y="450"/>
                  <a:pt x="799" y="450"/>
                  <a:pt x="735" y="386"/>
                </a:cubicBezTo>
                <a:lnTo>
                  <a:pt x="620" y="271"/>
                </a:lnTo>
                <a:close/>
                <a:moveTo>
                  <a:pt x="445" y="445"/>
                </a:moveTo>
                <a:cubicBezTo>
                  <a:pt x="349" y="542"/>
                  <a:pt x="193" y="542"/>
                  <a:pt x="96" y="445"/>
                </a:cubicBezTo>
                <a:cubicBezTo>
                  <a:pt x="0" y="349"/>
                  <a:pt x="0" y="193"/>
                  <a:pt x="96" y="96"/>
                </a:cubicBezTo>
                <a:cubicBezTo>
                  <a:pt x="193" y="0"/>
                  <a:pt x="349" y="0"/>
                  <a:pt x="445" y="96"/>
                </a:cubicBezTo>
                <a:cubicBezTo>
                  <a:pt x="561" y="212"/>
                  <a:pt x="561" y="212"/>
                  <a:pt x="561" y="212"/>
                </a:cubicBezTo>
                <a:cubicBezTo>
                  <a:pt x="676" y="96"/>
                  <a:pt x="676" y="96"/>
                  <a:pt x="676" y="96"/>
                </a:cubicBezTo>
                <a:cubicBezTo>
                  <a:pt x="772" y="0"/>
                  <a:pt x="929" y="0"/>
                  <a:pt x="1025" y="96"/>
                </a:cubicBezTo>
                <a:cubicBezTo>
                  <a:pt x="1121" y="193"/>
                  <a:pt x="1121" y="349"/>
                  <a:pt x="1025" y="445"/>
                </a:cubicBezTo>
                <a:cubicBezTo>
                  <a:pt x="929" y="542"/>
                  <a:pt x="772" y="542"/>
                  <a:pt x="676" y="445"/>
                </a:cubicBezTo>
                <a:cubicBezTo>
                  <a:pt x="561" y="330"/>
                  <a:pt x="561" y="330"/>
                  <a:pt x="561" y="330"/>
                </a:cubicBezTo>
                <a:lnTo>
                  <a:pt x="445" y="4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257" y="1689086"/>
            <a:ext cx="4324344" cy="941796"/>
          </a:xfrm>
        </p:spPr>
        <p:txBody>
          <a:bodyPr tIns="0" anchor="ctr" anchorCtr="0"/>
          <a:lstStyle>
            <a:lvl1pPr marL="0" indent="0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 userDrawn="1"/>
        </p:nvCxnSpPr>
        <p:spPr>
          <a:xfrm>
            <a:off x="579967" y="1731433"/>
            <a:ext cx="0" cy="4506384"/>
          </a:xfrm>
          <a:prstGeom prst="line">
            <a:avLst/>
          </a:prstGeom>
          <a:noFill/>
          <a:ln w="1270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579967" y="6301317"/>
            <a:ext cx="0" cy="556683"/>
          </a:xfrm>
          <a:prstGeom prst="line">
            <a:avLst/>
          </a:prstGeom>
          <a:noFill/>
          <a:ln w="12700" cap="rnd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Oval 27"/>
          <p:cNvSpPr>
            <a:spLocks/>
          </p:cNvSpPr>
          <p:nvPr userDrawn="1"/>
        </p:nvSpPr>
        <p:spPr>
          <a:xfrm>
            <a:off x="550333" y="6237818"/>
            <a:ext cx="59267" cy="63500"/>
          </a:xfrm>
          <a:prstGeom prst="ellipse">
            <a:avLst/>
          </a:prstGeom>
          <a:noFill/>
          <a:ln w="12700" cap="rnd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cxnSp>
        <p:nvCxnSpPr>
          <p:cNvPr id="29" name="Straight Connector 28"/>
          <p:cNvCxnSpPr/>
          <p:nvPr userDrawn="1"/>
        </p:nvCxnSpPr>
        <p:spPr>
          <a:xfrm>
            <a:off x="579967" y="2118"/>
            <a:ext cx="0" cy="3424767"/>
          </a:xfrm>
          <a:prstGeom prst="line">
            <a:avLst/>
          </a:prstGeom>
          <a:noFill/>
          <a:ln w="127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Rectangle 29"/>
          <p:cNvSpPr/>
          <p:nvPr userDrawn="1"/>
        </p:nvSpPr>
        <p:spPr>
          <a:xfrm>
            <a:off x="759884" y="1071563"/>
            <a:ext cx="5196416" cy="23553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lvl="0"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1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 userDrawn="1"/>
        </p:nvGrpSpPr>
        <p:grpSpPr>
          <a:xfrm>
            <a:off x="1043825" y="2992183"/>
            <a:ext cx="1252847" cy="271651"/>
            <a:chOff x="-4791075" y="1071563"/>
            <a:chExt cx="21774150" cy="4721225"/>
          </a:xfrm>
          <a:solidFill>
            <a:schemeClr val="bg1"/>
          </a:solidFill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10723563" y="1071563"/>
              <a:ext cx="187325" cy="4721225"/>
            </a:xfrm>
            <a:custGeom>
              <a:avLst/>
              <a:gdLst>
                <a:gd name="T0" fmla="*/ 118 w 118"/>
                <a:gd name="T1" fmla="*/ 2896 h 2974"/>
                <a:gd name="T2" fmla="*/ 0 w 118"/>
                <a:gd name="T3" fmla="*/ 2974 h 2974"/>
                <a:gd name="T4" fmla="*/ 0 w 118"/>
                <a:gd name="T5" fmla="*/ 78 h 2974"/>
                <a:gd name="T6" fmla="*/ 118 w 118"/>
                <a:gd name="T7" fmla="*/ 0 h 2974"/>
                <a:gd name="T8" fmla="*/ 118 w 118"/>
                <a:gd name="T9" fmla="*/ 2896 h 2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974">
                  <a:moveTo>
                    <a:pt x="118" y="2896"/>
                  </a:moveTo>
                  <a:lnTo>
                    <a:pt x="0" y="2974"/>
                  </a:lnTo>
                  <a:lnTo>
                    <a:pt x="0" y="78"/>
                  </a:lnTo>
                  <a:lnTo>
                    <a:pt x="118" y="0"/>
                  </a:lnTo>
                  <a:lnTo>
                    <a:pt x="118" y="28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3" name="Freeform 6"/>
            <p:cNvSpPr>
              <a:spLocks/>
            </p:cNvSpPr>
            <p:nvPr/>
          </p:nvSpPr>
          <p:spPr bwMode="auto">
            <a:xfrm>
              <a:off x="-4791075" y="2036763"/>
              <a:ext cx="1098550" cy="2105025"/>
            </a:xfrm>
            <a:custGeom>
              <a:avLst/>
              <a:gdLst>
                <a:gd name="T0" fmla="*/ 0 w 346"/>
                <a:gd name="T1" fmla="*/ 0 h 661"/>
                <a:gd name="T2" fmla="*/ 52 w 346"/>
                <a:gd name="T3" fmla="*/ 0 h 661"/>
                <a:gd name="T4" fmla="*/ 52 w 346"/>
                <a:gd name="T5" fmla="*/ 328 h 661"/>
                <a:gd name="T6" fmla="*/ 54 w 346"/>
                <a:gd name="T7" fmla="*/ 328 h 661"/>
                <a:gd name="T8" fmla="*/ 107 w 346"/>
                <a:gd name="T9" fmla="*/ 271 h 661"/>
                <a:gd name="T10" fmla="*/ 192 w 346"/>
                <a:gd name="T11" fmla="*/ 247 h 661"/>
                <a:gd name="T12" fmla="*/ 269 w 346"/>
                <a:gd name="T13" fmla="*/ 262 h 661"/>
                <a:gd name="T14" fmla="*/ 316 w 346"/>
                <a:gd name="T15" fmla="*/ 300 h 661"/>
                <a:gd name="T16" fmla="*/ 340 w 346"/>
                <a:gd name="T17" fmla="*/ 356 h 661"/>
                <a:gd name="T18" fmla="*/ 346 w 346"/>
                <a:gd name="T19" fmla="*/ 421 h 661"/>
                <a:gd name="T20" fmla="*/ 346 w 346"/>
                <a:gd name="T21" fmla="*/ 661 h 661"/>
                <a:gd name="T22" fmla="*/ 294 w 346"/>
                <a:gd name="T23" fmla="*/ 661 h 661"/>
                <a:gd name="T24" fmla="*/ 294 w 346"/>
                <a:gd name="T25" fmla="*/ 423 h 661"/>
                <a:gd name="T26" fmla="*/ 289 w 346"/>
                <a:gd name="T27" fmla="*/ 376 h 661"/>
                <a:gd name="T28" fmla="*/ 274 w 346"/>
                <a:gd name="T29" fmla="*/ 334 h 661"/>
                <a:gd name="T30" fmla="*/ 243 w 346"/>
                <a:gd name="T31" fmla="*/ 305 h 661"/>
                <a:gd name="T32" fmla="*/ 192 w 346"/>
                <a:gd name="T33" fmla="*/ 294 h 661"/>
                <a:gd name="T34" fmla="*/ 138 w 346"/>
                <a:gd name="T35" fmla="*/ 304 h 661"/>
                <a:gd name="T36" fmla="*/ 93 w 346"/>
                <a:gd name="T37" fmla="*/ 335 h 661"/>
                <a:gd name="T38" fmla="*/ 63 w 346"/>
                <a:gd name="T39" fmla="*/ 386 h 661"/>
                <a:gd name="T40" fmla="*/ 52 w 346"/>
                <a:gd name="T41" fmla="*/ 459 h 661"/>
                <a:gd name="T42" fmla="*/ 52 w 346"/>
                <a:gd name="T43" fmla="*/ 661 h 661"/>
                <a:gd name="T44" fmla="*/ 0 w 346"/>
                <a:gd name="T45" fmla="*/ 661 h 661"/>
                <a:gd name="T46" fmla="*/ 0 w 346"/>
                <a:gd name="T47" fmla="*/ 0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6" h="661">
                  <a:moveTo>
                    <a:pt x="0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2" y="328"/>
                    <a:pt x="52" y="328"/>
                    <a:pt x="52" y="328"/>
                  </a:cubicBezTo>
                  <a:cubicBezTo>
                    <a:pt x="54" y="328"/>
                    <a:pt x="54" y="328"/>
                    <a:pt x="54" y="328"/>
                  </a:cubicBezTo>
                  <a:cubicBezTo>
                    <a:pt x="65" y="306"/>
                    <a:pt x="82" y="287"/>
                    <a:pt x="107" y="271"/>
                  </a:cubicBezTo>
                  <a:cubicBezTo>
                    <a:pt x="131" y="255"/>
                    <a:pt x="160" y="247"/>
                    <a:pt x="192" y="247"/>
                  </a:cubicBezTo>
                  <a:cubicBezTo>
                    <a:pt x="224" y="247"/>
                    <a:pt x="249" y="252"/>
                    <a:pt x="269" y="262"/>
                  </a:cubicBezTo>
                  <a:cubicBezTo>
                    <a:pt x="289" y="271"/>
                    <a:pt x="305" y="284"/>
                    <a:pt x="316" y="300"/>
                  </a:cubicBezTo>
                  <a:cubicBezTo>
                    <a:pt x="327" y="316"/>
                    <a:pt x="335" y="335"/>
                    <a:pt x="340" y="356"/>
                  </a:cubicBezTo>
                  <a:cubicBezTo>
                    <a:pt x="344" y="377"/>
                    <a:pt x="346" y="399"/>
                    <a:pt x="346" y="421"/>
                  </a:cubicBezTo>
                  <a:cubicBezTo>
                    <a:pt x="346" y="661"/>
                    <a:pt x="346" y="661"/>
                    <a:pt x="346" y="661"/>
                  </a:cubicBezTo>
                  <a:cubicBezTo>
                    <a:pt x="294" y="661"/>
                    <a:pt x="294" y="661"/>
                    <a:pt x="294" y="661"/>
                  </a:cubicBezTo>
                  <a:cubicBezTo>
                    <a:pt x="294" y="423"/>
                    <a:pt x="294" y="423"/>
                    <a:pt x="294" y="423"/>
                  </a:cubicBezTo>
                  <a:cubicBezTo>
                    <a:pt x="294" y="407"/>
                    <a:pt x="292" y="391"/>
                    <a:pt x="289" y="376"/>
                  </a:cubicBezTo>
                  <a:cubicBezTo>
                    <a:pt x="286" y="360"/>
                    <a:pt x="281" y="346"/>
                    <a:pt x="274" y="334"/>
                  </a:cubicBezTo>
                  <a:cubicBezTo>
                    <a:pt x="267" y="322"/>
                    <a:pt x="257" y="312"/>
                    <a:pt x="243" y="305"/>
                  </a:cubicBezTo>
                  <a:cubicBezTo>
                    <a:pt x="230" y="298"/>
                    <a:pt x="213" y="294"/>
                    <a:pt x="192" y="294"/>
                  </a:cubicBezTo>
                  <a:cubicBezTo>
                    <a:pt x="173" y="294"/>
                    <a:pt x="155" y="297"/>
                    <a:pt x="138" y="304"/>
                  </a:cubicBezTo>
                  <a:cubicBezTo>
                    <a:pt x="120" y="311"/>
                    <a:pt x="106" y="321"/>
                    <a:pt x="93" y="335"/>
                  </a:cubicBezTo>
                  <a:cubicBezTo>
                    <a:pt x="80" y="348"/>
                    <a:pt x="71" y="365"/>
                    <a:pt x="63" y="386"/>
                  </a:cubicBezTo>
                  <a:cubicBezTo>
                    <a:pt x="56" y="407"/>
                    <a:pt x="52" y="431"/>
                    <a:pt x="52" y="459"/>
                  </a:cubicBezTo>
                  <a:cubicBezTo>
                    <a:pt x="52" y="661"/>
                    <a:pt x="52" y="661"/>
                    <a:pt x="52" y="661"/>
                  </a:cubicBezTo>
                  <a:cubicBezTo>
                    <a:pt x="0" y="661"/>
                    <a:pt x="0" y="661"/>
                    <a:pt x="0" y="66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4" name="Freeform 7"/>
            <p:cNvSpPr>
              <a:spLocks/>
            </p:cNvSpPr>
            <p:nvPr/>
          </p:nvSpPr>
          <p:spPr bwMode="auto">
            <a:xfrm>
              <a:off x="-3149600" y="2855913"/>
              <a:ext cx="1201738" cy="1955800"/>
            </a:xfrm>
            <a:custGeom>
              <a:avLst/>
              <a:gdLst>
                <a:gd name="T0" fmla="*/ 170 w 379"/>
                <a:gd name="T1" fmla="*/ 529 h 614"/>
                <a:gd name="T2" fmla="*/ 129 w 379"/>
                <a:gd name="T3" fmla="*/ 591 h 614"/>
                <a:gd name="T4" fmla="*/ 59 w 379"/>
                <a:gd name="T5" fmla="*/ 614 h 614"/>
                <a:gd name="T6" fmla="*/ 33 w 379"/>
                <a:gd name="T7" fmla="*/ 612 h 614"/>
                <a:gd name="T8" fmla="*/ 8 w 379"/>
                <a:gd name="T9" fmla="*/ 606 h 614"/>
                <a:gd name="T10" fmla="*/ 13 w 379"/>
                <a:gd name="T11" fmla="*/ 557 h 614"/>
                <a:gd name="T12" fmla="*/ 36 w 379"/>
                <a:gd name="T13" fmla="*/ 564 h 614"/>
                <a:gd name="T14" fmla="*/ 60 w 379"/>
                <a:gd name="T15" fmla="*/ 567 h 614"/>
                <a:gd name="T16" fmla="*/ 85 w 379"/>
                <a:gd name="T17" fmla="*/ 561 h 614"/>
                <a:gd name="T18" fmla="*/ 104 w 379"/>
                <a:gd name="T19" fmla="*/ 545 h 614"/>
                <a:gd name="T20" fmla="*/ 117 w 379"/>
                <a:gd name="T21" fmla="*/ 524 h 614"/>
                <a:gd name="T22" fmla="*/ 127 w 379"/>
                <a:gd name="T23" fmla="*/ 500 h 614"/>
                <a:gd name="T24" fmla="*/ 164 w 379"/>
                <a:gd name="T25" fmla="*/ 406 h 614"/>
                <a:gd name="T26" fmla="*/ 0 w 379"/>
                <a:gd name="T27" fmla="*/ 0 h 614"/>
                <a:gd name="T28" fmla="*/ 58 w 379"/>
                <a:gd name="T29" fmla="*/ 0 h 614"/>
                <a:gd name="T30" fmla="*/ 192 w 379"/>
                <a:gd name="T31" fmla="*/ 340 h 614"/>
                <a:gd name="T32" fmla="*/ 323 w 379"/>
                <a:gd name="T33" fmla="*/ 0 h 614"/>
                <a:gd name="T34" fmla="*/ 379 w 379"/>
                <a:gd name="T35" fmla="*/ 0 h 614"/>
                <a:gd name="T36" fmla="*/ 170 w 379"/>
                <a:gd name="T37" fmla="*/ 529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79" h="614">
                  <a:moveTo>
                    <a:pt x="170" y="529"/>
                  </a:moveTo>
                  <a:cubicBezTo>
                    <a:pt x="160" y="556"/>
                    <a:pt x="147" y="576"/>
                    <a:pt x="129" y="591"/>
                  </a:cubicBezTo>
                  <a:cubicBezTo>
                    <a:pt x="112" y="607"/>
                    <a:pt x="88" y="614"/>
                    <a:pt x="59" y="614"/>
                  </a:cubicBezTo>
                  <a:cubicBezTo>
                    <a:pt x="51" y="614"/>
                    <a:pt x="42" y="613"/>
                    <a:pt x="33" y="612"/>
                  </a:cubicBezTo>
                  <a:cubicBezTo>
                    <a:pt x="24" y="611"/>
                    <a:pt x="16" y="609"/>
                    <a:pt x="8" y="606"/>
                  </a:cubicBezTo>
                  <a:cubicBezTo>
                    <a:pt x="13" y="557"/>
                    <a:pt x="13" y="557"/>
                    <a:pt x="13" y="557"/>
                  </a:cubicBezTo>
                  <a:cubicBezTo>
                    <a:pt x="20" y="560"/>
                    <a:pt x="28" y="562"/>
                    <a:pt x="36" y="564"/>
                  </a:cubicBezTo>
                  <a:cubicBezTo>
                    <a:pt x="44" y="566"/>
                    <a:pt x="52" y="567"/>
                    <a:pt x="60" y="567"/>
                  </a:cubicBezTo>
                  <a:cubicBezTo>
                    <a:pt x="69" y="567"/>
                    <a:pt x="78" y="565"/>
                    <a:pt x="85" y="561"/>
                  </a:cubicBezTo>
                  <a:cubicBezTo>
                    <a:pt x="92" y="557"/>
                    <a:pt x="99" y="551"/>
                    <a:pt x="104" y="545"/>
                  </a:cubicBezTo>
                  <a:cubicBezTo>
                    <a:pt x="109" y="539"/>
                    <a:pt x="114" y="531"/>
                    <a:pt x="117" y="524"/>
                  </a:cubicBezTo>
                  <a:cubicBezTo>
                    <a:pt x="121" y="516"/>
                    <a:pt x="125" y="508"/>
                    <a:pt x="127" y="500"/>
                  </a:cubicBezTo>
                  <a:cubicBezTo>
                    <a:pt x="164" y="406"/>
                    <a:pt x="164" y="406"/>
                    <a:pt x="164" y="4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92" y="340"/>
                    <a:pt x="192" y="340"/>
                    <a:pt x="192" y="34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79" y="0"/>
                    <a:pt x="379" y="0"/>
                    <a:pt x="379" y="0"/>
                  </a:cubicBezTo>
                  <a:lnTo>
                    <a:pt x="170" y="5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-1401763" y="2824163"/>
              <a:ext cx="1362075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2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2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1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1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3" y="67"/>
                    <a:pt x="73" y="55"/>
                    <a:pt x="85" y="45"/>
                  </a:cubicBezTo>
                  <a:cubicBezTo>
                    <a:pt x="97" y="34"/>
                    <a:pt x="111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6" y="1"/>
                    <a:pt x="201" y="0"/>
                    <a:pt x="216" y="0"/>
                  </a:cubicBezTo>
                  <a:cubicBezTo>
                    <a:pt x="247" y="0"/>
                    <a:pt x="276" y="5"/>
                    <a:pt x="302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3" y="101"/>
                    <a:pt x="413" y="127"/>
                  </a:cubicBezTo>
                  <a:cubicBezTo>
                    <a:pt x="424" y="153"/>
                    <a:pt x="429" y="181"/>
                    <a:pt x="429" y="212"/>
                  </a:cubicBezTo>
                  <a:cubicBezTo>
                    <a:pt x="429" y="243"/>
                    <a:pt x="424" y="272"/>
                    <a:pt x="413" y="297"/>
                  </a:cubicBezTo>
                  <a:cubicBezTo>
                    <a:pt x="403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2" y="409"/>
                  </a:cubicBezTo>
                  <a:cubicBezTo>
                    <a:pt x="276" y="419"/>
                    <a:pt x="247" y="425"/>
                    <a:pt x="216" y="425"/>
                  </a:cubicBezTo>
                  <a:cubicBezTo>
                    <a:pt x="201" y="425"/>
                    <a:pt x="186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1" y="398"/>
                    <a:pt x="97" y="390"/>
                    <a:pt x="85" y="380"/>
                  </a:cubicBezTo>
                  <a:cubicBezTo>
                    <a:pt x="73" y="369"/>
                    <a:pt x="63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1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2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3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3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2" y="81"/>
                    <a:pt x="96" y="95"/>
                  </a:cubicBezTo>
                  <a:cubicBezTo>
                    <a:pt x="81" y="110"/>
                    <a:pt x="69" y="128"/>
                    <a:pt x="61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6" name="Freeform 9"/>
            <p:cNvSpPr>
              <a:spLocks noEditPoints="1"/>
            </p:cNvSpPr>
            <p:nvPr/>
          </p:nvSpPr>
          <p:spPr bwMode="auto">
            <a:xfrm>
              <a:off x="538163" y="2824163"/>
              <a:ext cx="1244600" cy="1354138"/>
            </a:xfrm>
            <a:custGeom>
              <a:avLst/>
              <a:gdLst>
                <a:gd name="T0" fmla="*/ 379 w 392"/>
                <a:gd name="T1" fmla="*/ 338 h 425"/>
                <a:gd name="T2" fmla="*/ 304 w 392"/>
                <a:gd name="T3" fmla="*/ 405 h 425"/>
                <a:gd name="T4" fmla="*/ 204 w 392"/>
                <a:gd name="T5" fmla="*/ 425 h 425"/>
                <a:gd name="T6" fmla="*/ 120 w 392"/>
                <a:gd name="T7" fmla="*/ 409 h 425"/>
                <a:gd name="T8" fmla="*/ 56 w 392"/>
                <a:gd name="T9" fmla="*/ 365 h 425"/>
                <a:gd name="T10" fmla="*/ 14 w 392"/>
                <a:gd name="T11" fmla="*/ 297 h 425"/>
                <a:gd name="T12" fmla="*/ 0 w 392"/>
                <a:gd name="T13" fmla="*/ 211 h 425"/>
                <a:gd name="T14" fmla="*/ 15 w 392"/>
                <a:gd name="T15" fmla="*/ 127 h 425"/>
                <a:gd name="T16" fmla="*/ 57 w 392"/>
                <a:gd name="T17" fmla="*/ 60 h 425"/>
                <a:gd name="T18" fmla="*/ 120 w 392"/>
                <a:gd name="T19" fmla="*/ 16 h 425"/>
                <a:gd name="T20" fmla="*/ 202 w 392"/>
                <a:gd name="T21" fmla="*/ 0 h 425"/>
                <a:gd name="T22" fmla="*/ 284 w 392"/>
                <a:gd name="T23" fmla="*/ 16 h 425"/>
                <a:gd name="T24" fmla="*/ 343 w 392"/>
                <a:gd name="T25" fmla="*/ 59 h 425"/>
                <a:gd name="T26" fmla="*/ 379 w 392"/>
                <a:gd name="T27" fmla="*/ 119 h 425"/>
                <a:gd name="T28" fmla="*/ 392 w 392"/>
                <a:gd name="T29" fmla="*/ 189 h 425"/>
                <a:gd name="T30" fmla="*/ 392 w 392"/>
                <a:gd name="T31" fmla="*/ 225 h 425"/>
                <a:gd name="T32" fmla="*/ 52 w 392"/>
                <a:gd name="T33" fmla="*/ 225 h 425"/>
                <a:gd name="T34" fmla="*/ 59 w 392"/>
                <a:gd name="T35" fmla="*/ 268 h 425"/>
                <a:gd name="T36" fmla="*/ 83 w 392"/>
                <a:gd name="T37" fmla="*/ 318 h 425"/>
                <a:gd name="T38" fmla="*/ 130 w 392"/>
                <a:gd name="T39" fmla="*/ 360 h 425"/>
                <a:gd name="T40" fmla="*/ 205 w 392"/>
                <a:gd name="T41" fmla="*/ 377 h 425"/>
                <a:gd name="T42" fmla="*/ 283 w 392"/>
                <a:gd name="T43" fmla="*/ 358 h 425"/>
                <a:gd name="T44" fmla="*/ 341 w 392"/>
                <a:gd name="T45" fmla="*/ 306 h 425"/>
                <a:gd name="T46" fmla="*/ 379 w 392"/>
                <a:gd name="T47" fmla="*/ 338 h 425"/>
                <a:gd name="T48" fmla="*/ 339 w 392"/>
                <a:gd name="T49" fmla="*/ 178 h 425"/>
                <a:gd name="T50" fmla="*/ 328 w 392"/>
                <a:gd name="T51" fmla="*/ 127 h 425"/>
                <a:gd name="T52" fmla="*/ 298 w 392"/>
                <a:gd name="T53" fmla="*/ 86 h 425"/>
                <a:gd name="T54" fmla="*/ 254 w 392"/>
                <a:gd name="T55" fmla="*/ 57 h 425"/>
                <a:gd name="T56" fmla="*/ 199 w 392"/>
                <a:gd name="T57" fmla="*/ 47 h 425"/>
                <a:gd name="T58" fmla="*/ 128 w 392"/>
                <a:gd name="T59" fmla="*/ 64 h 425"/>
                <a:gd name="T60" fmla="*/ 83 w 392"/>
                <a:gd name="T61" fmla="*/ 105 h 425"/>
                <a:gd name="T62" fmla="*/ 59 w 392"/>
                <a:gd name="T63" fmla="*/ 149 h 425"/>
                <a:gd name="T64" fmla="*/ 52 w 392"/>
                <a:gd name="T65" fmla="*/ 178 h 425"/>
                <a:gd name="T66" fmla="*/ 339 w 392"/>
                <a:gd name="T67" fmla="*/ 178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92" h="425">
                  <a:moveTo>
                    <a:pt x="379" y="338"/>
                  </a:moveTo>
                  <a:cubicBezTo>
                    <a:pt x="359" y="369"/>
                    <a:pt x="334" y="391"/>
                    <a:pt x="304" y="405"/>
                  </a:cubicBezTo>
                  <a:cubicBezTo>
                    <a:pt x="274" y="418"/>
                    <a:pt x="241" y="425"/>
                    <a:pt x="204" y="425"/>
                  </a:cubicBezTo>
                  <a:cubicBezTo>
                    <a:pt x="173" y="425"/>
                    <a:pt x="146" y="419"/>
                    <a:pt x="120" y="409"/>
                  </a:cubicBezTo>
                  <a:cubicBezTo>
                    <a:pt x="95" y="398"/>
                    <a:pt x="74" y="384"/>
                    <a:pt x="56" y="365"/>
                  </a:cubicBezTo>
                  <a:cubicBezTo>
                    <a:pt x="38" y="346"/>
                    <a:pt x="24" y="323"/>
                    <a:pt x="14" y="297"/>
                  </a:cubicBezTo>
                  <a:cubicBezTo>
                    <a:pt x="5" y="272"/>
                    <a:pt x="0" y="243"/>
                    <a:pt x="0" y="211"/>
                  </a:cubicBezTo>
                  <a:cubicBezTo>
                    <a:pt x="0" y="181"/>
                    <a:pt x="5" y="153"/>
                    <a:pt x="15" y="127"/>
                  </a:cubicBezTo>
                  <a:cubicBezTo>
                    <a:pt x="25" y="102"/>
                    <a:pt x="39" y="79"/>
                    <a:pt x="57" y="60"/>
                  </a:cubicBezTo>
                  <a:cubicBezTo>
                    <a:pt x="75" y="41"/>
                    <a:pt x="96" y="27"/>
                    <a:pt x="120" y="16"/>
                  </a:cubicBezTo>
                  <a:cubicBezTo>
                    <a:pt x="145" y="5"/>
                    <a:pt x="172" y="0"/>
                    <a:pt x="202" y="0"/>
                  </a:cubicBezTo>
                  <a:cubicBezTo>
                    <a:pt x="233" y="0"/>
                    <a:pt x="260" y="5"/>
                    <a:pt x="284" y="16"/>
                  </a:cubicBezTo>
                  <a:cubicBezTo>
                    <a:pt x="307" y="27"/>
                    <a:pt x="327" y="41"/>
                    <a:pt x="343" y="59"/>
                  </a:cubicBezTo>
                  <a:cubicBezTo>
                    <a:pt x="359" y="76"/>
                    <a:pt x="371" y="97"/>
                    <a:pt x="379" y="119"/>
                  </a:cubicBezTo>
                  <a:cubicBezTo>
                    <a:pt x="388" y="142"/>
                    <a:pt x="392" y="165"/>
                    <a:pt x="392" y="189"/>
                  </a:cubicBezTo>
                  <a:cubicBezTo>
                    <a:pt x="392" y="225"/>
                    <a:pt x="392" y="225"/>
                    <a:pt x="392" y="225"/>
                  </a:cubicBezTo>
                  <a:cubicBezTo>
                    <a:pt x="52" y="225"/>
                    <a:pt x="52" y="225"/>
                    <a:pt x="52" y="225"/>
                  </a:cubicBezTo>
                  <a:cubicBezTo>
                    <a:pt x="52" y="236"/>
                    <a:pt x="54" y="251"/>
                    <a:pt x="59" y="268"/>
                  </a:cubicBezTo>
                  <a:cubicBezTo>
                    <a:pt x="63" y="285"/>
                    <a:pt x="71" y="302"/>
                    <a:pt x="83" y="318"/>
                  </a:cubicBezTo>
                  <a:cubicBezTo>
                    <a:pt x="94" y="334"/>
                    <a:pt x="110" y="348"/>
                    <a:pt x="130" y="360"/>
                  </a:cubicBezTo>
                  <a:cubicBezTo>
                    <a:pt x="149" y="372"/>
                    <a:pt x="174" y="377"/>
                    <a:pt x="205" y="377"/>
                  </a:cubicBezTo>
                  <a:cubicBezTo>
                    <a:pt x="232" y="377"/>
                    <a:pt x="258" y="371"/>
                    <a:pt x="283" y="358"/>
                  </a:cubicBezTo>
                  <a:cubicBezTo>
                    <a:pt x="308" y="345"/>
                    <a:pt x="327" y="328"/>
                    <a:pt x="341" y="306"/>
                  </a:cubicBezTo>
                  <a:lnTo>
                    <a:pt x="379" y="338"/>
                  </a:lnTo>
                  <a:close/>
                  <a:moveTo>
                    <a:pt x="339" y="178"/>
                  </a:moveTo>
                  <a:cubicBezTo>
                    <a:pt x="339" y="160"/>
                    <a:pt x="335" y="143"/>
                    <a:pt x="328" y="127"/>
                  </a:cubicBezTo>
                  <a:cubicBezTo>
                    <a:pt x="321" y="112"/>
                    <a:pt x="311" y="98"/>
                    <a:pt x="298" y="86"/>
                  </a:cubicBezTo>
                  <a:cubicBezTo>
                    <a:pt x="286" y="74"/>
                    <a:pt x="271" y="64"/>
                    <a:pt x="254" y="57"/>
                  </a:cubicBezTo>
                  <a:cubicBezTo>
                    <a:pt x="237" y="50"/>
                    <a:pt x="218" y="47"/>
                    <a:pt x="199" y="47"/>
                  </a:cubicBezTo>
                  <a:cubicBezTo>
                    <a:pt x="171" y="47"/>
                    <a:pt x="147" y="53"/>
                    <a:pt x="128" y="64"/>
                  </a:cubicBezTo>
                  <a:cubicBezTo>
                    <a:pt x="109" y="76"/>
                    <a:pt x="94" y="89"/>
                    <a:pt x="83" y="105"/>
                  </a:cubicBezTo>
                  <a:cubicBezTo>
                    <a:pt x="72" y="120"/>
                    <a:pt x="64" y="134"/>
                    <a:pt x="59" y="149"/>
                  </a:cubicBezTo>
                  <a:cubicBezTo>
                    <a:pt x="55" y="163"/>
                    <a:pt x="52" y="173"/>
                    <a:pt x="52" y="178"/>
                  </a:cubicBezTo>
                  <a:lnTo>
                    <a:pt x="339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2354263" y="2824163"/>
              <a:ext cx="681038" cy="1317625"/>
            </a:xfrm>
            <a:custGeom>
              <a:avLst/>
              <a:gdLst>
                <a:gd name="T0" fmla="*/ 4 w 215"/>
                <a:gd name="T1" fmla="*/ 124 h 414"/>
                <a:gd name="T2" fmla="*/ 3 w 215"/>
                <a:gd name="T3" fmla="*/ 96 h 414"/>
                <a:gd name="T4" fmla="*/ 2 w 215"/>
                <a:gd name="T5" fmla="*/ 63 h 414"/>
                <a:gd name="T6" fmla="*/ 1 w 215"/>
                <a:gd name="T7" fmla="*/ 32 h 414"/>
                <a:gd name="T8" fmla="*/ 0 w 215"/>
                <a:gd name="T9" fmla="*/ 10 h 414"/>
                <a:gd name="T10" fmla="*/ 52 w 215"/>
                <a:gd name="T11" fmla="*/ 10 h 414"/>
                <a:gd name="T12" fmla="*/ 53 w 215"/>
                <a:gd name="T13" fmla="*/ 54 h 414"/>
                <a:gd name="T14" fmla="*/ 56 w 215"/>
                <a:gd name="T15" fmla="*/ 81 h 414"/>
                <a:gd name="T16" fmla="*/ 107 w 215"/>
                <a:gd name="T17" fmla="*/ 22 h 414"/>
                <a:gd name="T18" fmla="*/ 184 w 215"/>
                <a:gd name="T19" fmla="*/ 0 h 414"/>
                <a:gd name="T20" fmla="*/ 199 w 215"/>
                <a:gd name="T21" fmla="*/ 1 h 414"/>
                <a:gd name="T22" fmla="*/ 215 w 215"/>
                <a:gd name="T23" fmla="*/ 4 h 414"/>
                <a:gd name="T24" fmla="*/ 209 w 215"/>
                <a:gd name="T25" fmla="*/ 56 h 414"/>
                <a:gd name="T26" fmla="*/ 189 w 215"/>
                <a:gd name="T27" fmla="*/ 52 h 414"/>
                <a:gd name="T28" fmla="*/ 130 w 215"/>
                <a:gd name="T29" fmla="*/ 63 h 414"/>
                <a:gd name="T30" fmla="*/ 88 w 215"/>
                <a:gd name="T31" fmla="*/ 93 h 414"/>
                <a:gd name="T32" fmla="*/ 64 w 215"/>
                <a:gd name="T33" fmla="*/ 138 h 414"/>
                <a:gd name="T34" fmla="*/ 56 w 215"/>
                <a:gd name="T35" fmla="*/ 194 h 414"/>
                <a:gd name="T36" fmla="*/ 56 w 215"/>
                <a:gd name="T37" fmla="*/ 414 h 414"/>
                <a:gd name="T38" fmla="*/ 4 w 215"/>
                <a:gd name="T39" fmla="*/ 414 h 414"/>
                <a:gd name="T40" fmla="*/ 4 w 215"/>
                <a:gd name="T41" fmla="*/ 124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5" h="414">
                  <a:moveTo>
                    <a:pt x="4" y="124"/>
                  </a:moveTo>
                  <a:cubicBezTo>
                    <a:pt x="4" y="116"/>
                    <a:pt x="4" y="107"/>
                    <a:pt x="3" y="96"/>
                  </a:cubicBezTo>
                  <a:cubicBezTo>
                    <a:pt x="3" y="86"/>
                    <a:pt x="2" y="75"/>
                    <a:pt x="2" y="63"/>
                  </a:cubicBezTo>
                  <a:cubicBezTo>
                    <a:pt x="2" y="52"/>
                    <a:pt x="1" y="42"/>
                    <a:pt x="1" y="32"/>
                  </a:cubicBezTo>
                  <a:cubicBezTo>
                    <a:pt x="0" y="23"/>
                    <a:pt x="0" y="15"/>
                    <a:pt x="0" y="10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25"/>
                    <a:pt x="53" y="40"/>
                    <a:pt x="53" y="54"/>
                  </a:cubicBezTo>
                  <a:cubicBezTo>
                    <a:pt x="54" y="68"/>
                    <a:pt x="54" y="77"/>
                    <a:pt x="56" y="81"/>
                  </a:cubicBezTo>
                  <a:cubicBezTo>
                    <a:pt x="69" y="57"/>
                    <a:pt x="86" y="38"/>
                    <a:pt x="107" y="22"/>
                  </a:cubicBezTo>
                  <a:cubicBezTo>
                    <a:pt x="128" y="7"/>
                    <a:pt x="154" y="0"/>
                    <a:pt x="184" y="0"/>
                  </a:cubicBezTo>
                  <a:cubicBezTo>
                    <a:pt x="189" y="0"/>
                    <a:pt x="195" y="0"/>
                    <a:pt x="199" y="1"/>
                  </a:cubicBezTo>
                  <a:cubicBezTo>
                    <a:pt x="204" y="2"/>
                    <a:pt x="210" y="3"/>
                    <a:pt x="215" y="4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2" y="53"/>
                    <a:pt x="195" y="52"/>
                    <a:pt x="189" y="52"/>
                  </a:cubicBezTo>
                  <a:cubicBezTo>
                    <a:pt x="166" y="52"/>
                    <a:pt x="146" y="56"/>
                    <a:pt x="130" y="63"/>
                  </a:cubicBezTo>
                  <a:cubicBezTo>
                    <a:pt x="113" y="70"/>
                    <a:pt x="99" y="80"/>
                    <a:pt x="88" y="93"/>
                  </a:cubicBezTo>
                  <a:cubicBezTo>
                    <a:pt x="78" y="106"/>
                    <a:pt x="70" y="121"/>
                    <a:pt x="64" y="138"/>
                  </a:cubicBezTo>
                  <a:cubicBezTo>
                    <a:pt x="59" y="155"/>
                    <a:pt x="56" y="174"/>
                    <a:pt x="56" y="194"/>
                  </a:cubicBezTo>
                  <a:cubicBezTo>
                    <a:pt x="56" y="414"/>
                    <a:pt x="56" y="414"/>
                    <a:pt x="56" y="414"/>
                  </a:cubicBezTo>
                  <a:cubicBezTo>
                    <a:pt x="4" y="414"/>
                    <a:pt x="4" y="414"/>
                    <a:pt x="4" y="414"/>
                  </a:cubicBezTo>
                  <a:lnTo>
                    <a:pt x="4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8" name="Rectangle 11"/>
            <p:cNvSpPr>
              <a:spLocks noChangeArrowheads="1"/>
            </p:cNvSpPr>
            <p:nvPr/>
          </p:nvSpPr>
          <p:spPr bwMode="auto">
            <a:xfrm>
              <a:off x="3594100" y="2036763"/>
              <a:ext cx="168275" cy="21050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39" name="Freeform 12"/>
            <p:cNvSpPr>
              <a:spLocks noEditPoints="1"/>
            </p:cNvSpPr>
            <p:nvPr/>
          </p:nvSpPr>
          <p:spPr bwMode="auto">
            <a:xfrm>
              <a:off x="8308975" y="2824163"/>
              <a:ext cx="1360488" cy="1955800"/>
            </a:xfrm>
            <a:custGeom>
              <a:avLst/>
              <a:gdLst>
                <a:gd name="T0" fmla="*/ 0 w 429"/>
                <a:gd name="T1" fmla="*/ 10 h 614"/>
                <a:gd name="T2" fmla="*/ 53 w 429"/>
                <a:gd name="T3" fmla="*/ 10 h 614"/>
                <a:gd name="T4" fmla="*/ 53 w 429"/>
                <a:gd name="T5" fmla="*/ 81 h 614"/>
                <a:gd name="T6" fmla="*/ 54 w 429"/>
                <a:gd name="T7" fmla="*/ 81 h 614"/>
                <a:gd name="T8" fmla="*/ 85 w 429"/>
                <a:gd name="T9" fmla="*/ 45 h 614"/>
                <a:gd name="T10" fmla="*/ 125 w 429"/>
                <a:gd name="T11" fmla="*/ 19 h 614"/>
                <a:gd name="T12" fmla="*/ 170 w 429"/>
                <a:gd name="T13" fmla="*/ 4 h 614"/>
                <a:gd name="T14" fmla="*/ 216 w 429"/>
                <a:gd name="T15" fmla="*/ 0 h 614"/>
                <a:gd name="T16" fmla="*/ 301 w 429"/>
                <a:gd name="T17" fmla="*/ 15 h 614"/>
                <a:gd name="T18" fmla="*/ 369 w 429"/>
                <a:gd name="T19" fmla="*/ 60 h 614"/>
                <a:gd name="T20" fmla="*/ 413 w 429"/>
                <a:gd name="T21" fmla="*/ 127 h 614"/>
                <a:gd name="T22" fmla="*/ 429 w 429"/>
                <a:gd name="T23" fmla="*/ 212 h 614"/>
                <a:gd name="T24" fmla="*/ 413 w 429"/>
                <a:gd name="T25" fmla="*/ 297 h 614"/>
                <a:gd name="T26" fmla="*/ 369 w 429"/>
                <a:gd name="T27" fmla="*/ 365 h 614"/>
                <a:gd name="T28" fmla="*/ 301 w 429"/>
                <a:gd name="T29" fmla="*/ 409 h 614"/>
                <a:gd name="T30" fmla="*/ 216 w 429"/>
                <a:gd name="T31" fmla="*/ 425 h 614"/>
                <a:gd name="T32" fmla="*/ 170 w 429"/>
                <a:gd name="T33" fmla="*/ 420 h 614"/>
                <a:gd name="T34" fmla="*/ 125 w 429"/>
                <a:gd name="T35" fmla="*/ 405 h 614"/>
                <a:gd name="T36" fmla="*/ 85 w 429"/>
                <a:gd name="T37" fmla="*/ 380 h 614"/>
                <a:gd name="T38" fmla="*/ 54 w 429"/>
                <a:gd name="T39" fmla="*/ 343 h 614"/>
                <a:gd name="T40" fmla="*/ 53 w 429"/>
                <a:gd name="T41" fmla="*/ 343 h 614"/>
                <a:gd name="T42" fmla="*/ 53 w 429"/>
                <a:gd name="T43" fmla="*/ 614 h 614"/>
                <a:gd name="T44" fmla="*/ 0 w 429"/>
                <a:gd name="T45" fmla="*/ 614 h 614"/>
                <a:gd name="T46" fmla="*/ 0 w 429"/>
                <a:gd name="T47" fmla="*/ 10 h 614"/>
                <a:gd name="T48" fmla="*/ 47 w 429"/>
                <a:gd name="T49" fmla="*/ 212 h 614"/>
                <a:gd name="T50" fmla="*/ 60 w 429"/>
                <a:gd name="T51" fmla="*/ 276 h 614"/>
                <a:gd name="T52" fmla="*/ 96 w 429"/>
                <a:gd name="T53" fmla="*/ 329 h 614"/>
                <a:gd name="T54" fmla="*/ 150 w 429"/>
                <a:gd name="T55" fmla="*/ 364 h 614"/>
                <a:gd name="T56" fmla="*/ 216 w 429"/>
                <a:gd name="T57" fmla="*/ 377 h 614"/>
                <a:gd name="T58" fmla="*/ 283 w 429"/>
                <a:gd name="T59" fmla="*/ 364 h 614"/>
                <a:gd name="T60" fmla="*/ 333 w 429"/>
                <a:gd name="T61" fmla="*/ 329 h 614"/>
                <a:gd name="T62" fmla="*/ 365 w 429"/>
                <a:gd name="T63" fmla="*/ 276 h 614"/>
                <a:gd name="T64" fmla="*/ 376 w 429"/>
                <a:gd name="T65" fmla="*/ 212 h 614"/>
                <a:gd name="T66" fmla="*/ 365 w 429"/>
                <a:gd name="T67" fmla="*/ 148 h 614"/>
                <a:gd name="T68" fmla="*/ 333 w 429"/>
                <a:gd name="T69" fmla="*/ 95 h 614"/>
                <a:gd name="T70" fmla="*/ 283 w 429"/>
                <a:gd name="T71" fmla="*/ 60 h 614"/>
                <a:gd name="T72" fmla="*/ 216 w 429"/>
                <a:gd name="T73" fmla="*/ 47 h 614"/>
                <a:gd name="T74" fmla="*/ 150 w 429"/>
                <a:gd name="T75" fmla="*/ 60 h 614"/>
                <a:gd name="T76" fmla="*/ 96 w 429"/>
                <a:gd name="T77" fmla="*/ 95 h 614"/>
                <a:gd name="T78" fmla="*/ 60 w 429"/>
                <a:gd name="T79" fmla="*/ 148 h 614"/>
                <a:gd name="T80" fmla="*/ 47 w 429"/>
                <a:gd name="T81" fmla="*/ 212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9" h="614">
                  <a:moveTo>
                    <a:pt x="0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62" y="67"/>
                    <a:pt x="73" y="55"/>
                    <a:pt x="85" y="45"/>
                  </a:cubicBezTo>
                  <a:cubicBezTo>
                    <a:pt x="97" y="34"/>
                    <a:pt x="110" y="26"/>
                    <a:pt x="125" y="19"/>
                  </a:cubicBezTo>
                  <a:cubicBezTo>
                    <a:pt x="139" y="13"/>
                    <a:pt x="154" y="8"/>
                    <a:pt x="170" y="4"/>
                  </a:cubicBezTo>
                  <a:cubicBezTo>
                    <a:pt x="185" y="1"/>
                    <a:pt x="201" y="0"/>
                    <a:pt x="216" y="0"/>
                  </a:cubicBezTo>
                  <a:cubicBezTo>
                    <a:pt x="247" y="0"/>
                    <a:pt x="275" y="5"/>
                    <a:pt x="301" y="15"/>
                  </a:cubicBezTo>
                  <a:cubicBezTo>
                    <a:pt x="327" y="26"/>
                    <a:pt x="350" y="41"/>
                    <a:pt x="369" y="60"/>
                  </a:cubicBezTo>
                  <a:cubicBezTo>
                    <a:pt x="388" y="79"/>
                    <a:pt x="402" y="101"/>
                    <a:pt x="413" y="127"/>
                  </a:cubicBezTo>
                  <a:cubicBezTo>
                    <a:pt x="423" y="153"/>
                    <a:pt x="429" y="181"/>
                    <a:pt x="429" y="212"/>
                  </a:cubicBezTo>
                  <a:cubicBezTo>
                    <a:pt x="429" y="243"/>
                    <a:pt x="423" y="272"/>
                    <a:pt x="413" y="297"/>
                  </a:cubicBezTo>
                  <a:cubicBezTo>
                    <a:pt x="402" y="323"/>
                    <a:pt x="388" y="346"/>
                    <a:pt x="369" y="365"/>
                  </a:cubicBezTo>
                  <a:cubicBezTo>
                    <a:pt x="350" y="384"/>
                    <a:pt x="327" y="398"/>
                    <a:pt x="301" y="409"/>
                  </a:cubicBezTo>
                  <a:cubicBezTo>
                    <a:pt x="275" y="419"/>
                    <a:pt x="247" y="425"/>
                    <a:pt x="216" y="425"/>
                  </a:cubicBezTo>
                  <a:cubicBezTo>
                    <a:pt x="201" y="425"/>
                    <a:pt x="185" y="423"/>
                    <a:pt x="170" y="420"/>
                  </a:cubicBezTo>
                  <a:cubicBezTo>
                    <a:pt x="154" y="417"/>
                    <a:pt x="139" y="412"/>
                    <a:pt x="125" y="405"/>
                  </a:cubicBezTo>
                  <a:cubicBezTo>
                    <a:pt x="110" y="398"/>
                    <a:pt x="97" y="390"/>
                    <a:pt x="85" y="380"/>
                  </a:cubicBezTo>
                  <a:cubicBezTo>
                    <a:pt x="73" y="369"/>
                    <a:pt x="62" y="357"/>
                    <a:pt x="54" y="343"/>
                  </a:cubicBezTo>
                  <a:cubicBezTo>
                    <a:pt x="53" y="343"/>
                    <a:pt x="53" y="343"/>
                    <a:pt x="53" y="343"/>
                  </a:cubicBezTo>
                  <a:cubicBezTo>
                    <a:pt x="53" y="614"/>
                    <a:pt x="53" y="614"/>
                    <a:pt x="53" y="614"/>
                  </a:cubicBezTo>
                  <a:cubicBezTo>
                    <a:pt x="0" y="614"/>
                    <a:pt x="0" y="614"/>
                    <a:pt x="0" y="614"/>
                  </a:cubicBezTo>
                  <a:lnTo>
                    <a:pt x="0" y="10"/>
                  </a:lnTo>
                  <a:close/>
                  <a:moveTo>
                    <a:pt x="47" y="212"/>
                  </a:moveTo>
                  <a:cubicBezTo>
                    <a:pt x="47" y="235"/>
                    <a:pt x="52" y="256"/>
                    <a:pt x="60" y="276"/>
                  </a:cubicBezTo>
                  <a:cubicBezTo>
                    <a:pt x="69" y="297"/>
                    <a:pt x="81" y="314"/>
                    <a:pt x="96" y="329"/>
                  </a:cubicBezTo>
                  <a:cubicBezTo>
                    <a:pt x="111" y="344"/>
                    <a:pt x="129" y="356"/>
                    <a:pt x="150" y="364"/>
                  </a:cubicBezTo>
                  <a:cubicBezTo>
                    <a:pt x="170" y="373"/>
                    <a:pt x="192" y="377"/>
                    <a:pt x="216" y="377"/>
                  </a:cubicBezTo>
                  <a:cubicBezTo>
                    <a:pt x="241" y="377"/>
                    <a:pt x="263" y="373"/>
                    <a:pt x="283" y="364"/>
                  </a:cubicBezTo>
                  <a:cubicBezTo>
                    <a:pt x="302" y="356"/>
                    <a:pt x="319" y="344"/>
                    <a:pt x="333" y="329"/>
                  </a:cubicBezTo>
                  <a:cubicBezTo>
                    <a:pt x="347" y="314"/>
                    <a:pt x="358" y="297"/>
                    <a:pt x="365" y="276"/>
                  </a:cubicBezTo>
                  <a:cubicBezTo>
                    <a:pt x="373" y="256"/>
                    <a:pt x="376" y="235"/>
                    <a:pt x="376" y="212"/>
                  </a:cubicBezTo>
                  <a:cubicBezTo>
                    <a:pt x="376" y="189"/>
                    <a:pt x="373" y="168"/>
                    <a:pt x="365" y="148"/>
                  </a:cubicBezTo>
                  <a:cubicBezTo>
                    <a:pt x="358" y="128"/>
                    <a:pt x="347" y="110"/>
                    <a:pt x="333" y="95"/>
                  </a:cubicBezTo>
                  <a:cubicBezTo>
                    <a:pt x="319" y="81"/>
                    <a:pt x="302" y="69"/>
                    <a:pt x="283" y="60"/>
                  </a:cubicBezTo>
                  <a:cubicBezTo>
                    <a:pt x="263" y="51"/>
                    <a:pt x="241" y="47"/>
                    <a:pt x="216" y="47"/>
                  </a:cubicBezTo>
                  <a:cubicBezTo>
                    <a:pt x="192" y="47"/>
                    <a:pt x="170" y="51"/>
                    <a:pt x="150" y="60"/>
                  </a:cubicBezTo>
                  <a:cubicBezTo>
                    <a:pt x="129" y="69"/>
                    <a:pt x="111" y="81"/>
                    <a:pt x="96" y="95"/>
                  </a:cubicBezTo>
                  <a:cubicBezTo>
                    <a:pt x="81" y="110"/>
                    <a:pt x="69" y="128"/>
                    <a:pt x="60" y="148"/>
                  </a:cubicBezTo>
                  <a:cubicBezTo>
                    <a:pt x="52" y="168"/>
                    <a:pt x="47" y="189"/>
                    <a:pt x="47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0" name="Freeform 13"/>
            <p:cNvSpPr>
              <a:spLocks noEditPoints="1"/>
            </p:cNvSpPr>
            <p:nvPr/>
          </p:nvSpPr>
          <p:spPr bwMode="auto">
            <a:xfrm>
              <a:off x="11971338" y="2789238"/>
              <a:ext cx="1400175" cy="1389063"/>
            </a:xfrm>
            <a:custGeom>
              <a:avLst/>
              <a:gdLst>
                <a:gd name="T0" fmla="*/ 0 w 441"/>
                <a:gd name="T1" fmla="*/ 218 h 436"/>
                <a:gd name="T2" fmla="*/ 17 w 441"/>
                <a:gd name="T3" fmla="*/ 133 h 436"/>
                <a:gd name="T4" fmla="*/ 64 w 441"/>
                <a:gd name="T5" fmla="*/ 64 h 436"/>
                <a:gd name="T6" fmla="*/ 134 w 441"/>
                <a:gd name="T7" fmla="*/ 17 h 436"/>
                <a:gd name="T8" fmla="*/ 220 w 441"/>
                <a:gd name="T9" fmla="*/ 0 h 436"/>
                <a:gd name="T10" fmla="*/ 307 w 441"/>
                <a:gd name="T11" fmla="*/ 17 h 436"/>
                <a:gd name="T12" fmla="*/ 377 w 441"/>
                <a:gd name="T13" fmla="*/ 64 h 436"/>
                <a:gd name="T14" fmla="*/ 424 w 441"/>
                <a:gd name="T15" fmla="*/ 133 h 436"/>
                <a:gd name="T16" fmla="*/ 441 w 441"/>
                <a:gd name="T17" fmla="*/ 218 h 436"/>
                <a:gd name="T18" fmla="*/ 424 w 441"/>
                <a:gd name="T19" fmla="*/ 303 h 436"/>
                <a:gd name="T20" fmla="*/ 377 w 441"/>
                <a:gd name="T21" fmla="*/ 372 h 436"/>
                <a:gd name="T22" fmla="*/ 307 w 441"/>
                <a:gd name="T23" fmla="*/ 419 h 436"/>
                <a:gd name="T24" fmla="*/ 220 w 441"/>
                <a:gd name="T25" fmla="*/ 436 h 436"/>
                <a:gd name="T26" fmla="*/ 134 w 441"/>
                <a:gd name="T27" fmla="*/ 419 h 436"/>
                <a:gd name="T28" fmla="*/ 64 w 441"/>
                <a:gd name="T29" fmla="*/ 372 h 436"/>
                <a:gd name="T30" fmla="*/ 17 w 441"/>
                <a:gd name="T31" fmla="*/ 303 h 436"/>
                <a:gd name="T32" fmla="*/ 0 w 441"/>
                <a:gd name="T33" fmla="*/ 218 h 436"/>
                <a:gd name="T34" fmla="*/ 84 w 441"/>
                <a:gd name="T35" fmla="*/ 218 h 436"/>
                <a:gd name="T36" fmla="*/ 93 w 441"/>
                <a:gd name="T37" fmla="*/ 276 h 436"/>
                <a:gd name="T38" fmla="*/ 121 w 441"/>
                <a:gd name="T39" fmla="*/ 322 h 436"/>
                <a:gd name="T40" fmla="*/ 163 w 441"/>
                <a:gd name="T41" fmla="*/ 351 h 436"/>
                <a:gd name="T42" fmla="*/ 220 w 441"/>
                <a:gd name="T43" fmla="*/ 362 h 436"/>
                <a:gd name="T44" fmla="*/ 277 w 441"/>
                <a:gd name="T45" fmla="*/ 351 h 436"/>
                <a:gd name="T46" fmla="*/ 320 w 441"/>
                <a:gd name="T47" fmla="*/ 322 h 436"/>
                <a:gd name="T48" fmla="*/ 347 w 441"/>
                <a:gd name="T49" fmla="*/ 276 h 436"/>
                <a:gd name="T50" fmla="*/ 357 w 441"/>
                <a:gd name="T51" fmla="*/ 218 h 436"/>
                <a:gd name="T52" fmla="*/ 347 w 441"/>
                <a:gd name="T53" fmla="*/ 160 h 436"/>
                <a:gd name="T54" fmla="*/ 320 w 441"/>
                <a:gd name="T55" fmla="*/ 114 h 436"/>
                <a:gd name="T56" fmla="*/ 277 w 441"/>
                <a:gd name="T57" fmla="*/ 85 h 436"/>
                <a:gd name="T58" fmla="*/ 220 w 441"/>
                <a:gd name="T59" fmla="*/ 74 h 436"/>
                <a:gd name="T60" fmla="*/ 163 w 441"/>
                <a:gd name="T61" fmla="*/ 85 h 436"/>
                <a:gd name="T62" fmla="*/ 121 w 441"/>
                <a:gd name="T63" fmla="*/ 114 h 436"/>
                <a:gd name="T64" fmla="*/ 93 w 441"/>
                <a:gd name="T65" fmla="*/ 160 h 436"/>
                <a:gd name="T66" fmla="*/ 84 w 441"/>
                <a:gd name="T67" fmla="*/ 218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1" h="436">
                  <a:moveTo>
                    <a:pt x="0" y="218"/>
                  </a:moveTo>
                  <a:cubicBezTo>
                    <a:pt x="0" y="188"/>
                    <a:pt x="6" y="159"/>
                    <a:pt x="17" y="133"/>
                  </a:cubicBezTo>
                  <a:cubicBezTo>
                    <a:pt x="28" y="107"/>
                    <a:pt x="44" y="84"/>
                    <a:pt x="64" y="64"/>
                  </a:cubicBezTo>
                  <a:cubicBezTo>
                    <a:pt x="84" y="44"/>
                    <a:pt x="107" y="29"/>
                    <a:pt x="134" y="17"/>
                  </a:cubicBezTo>
                  <a:cubicBezTo>
                    <a:pt x="161" y="6"/>
                    <a:pt x="189" y="0"/>
                    <a:pt x="220" y="0"/>
                  </a:cubicBezTo>
                  <a:cubicBezTo>
                    <a:pt x="251" y="0"/>
                    <a:pt x="280" y="6"/>
                    <a:pt x="307" y="17"/>
                  </a:cubicBezTo>
                  <a:cubicBezTo>
                    <a:pt x="334" y="29"/>
                    <a:pt x="357" y="44"/>
                    <a:pt x="377" y="64"/>
                  </a:cubicBezTo>
                  <a:cubicBezTo>
                    <a:pt x="397" y="84"/>
                    <a:pt x="412" y="107"/>
                    <a:pt x="424" y="133"/>
                  </a:cubicBezTo>
                  <a:cubicBezTo>
                    <a:pt x="435" y="159"/>
                    <a:pt x="441" y="188"/>
                    <a:pt x="441" y="218"/>
                  </a:cubicBezTo>
                  <a:cubicBezTo>
                    <a:pt x="441" y="248"/>
                    <a:pt x="435" y="277"/>
                    <a:pt x="424" y="303"/>
                  </a:cubicBezTo>
                  <a:cubicBezTo>
                    <a:pt x="412" y="330"/>
                    <a:pt x="397" y="353"/>
                    <a:pt x="377" y="372"/>
                  </a:cubicBezTo>
                  <a:cubicBezTo>
                    <a:pt x="357" y="392"/>
                    <a:pt x="334" y="407"/>
                    <a:pt x="307" y="419"/>
                  </a:cubicBezTo>
                  <a:cubicBezTo>
                    <a:pt x="280" y="430"/>
                    <a:pt x="251" y="436"/>
                    <a:pt x="220" y="436"/>
                  </a:cubicBezTo>
                  <a:cubicBezTo>
                    <a:pt x="189" y="436"/>
                    <a:pt x="161" y="430"/>
                    <a:pt x="134" y="419"/>
                  </a:cubicBezTo>
                  <a:cubicBezTo>
                    <a:pt x="107" y="407"/>
                    <a:pt x="84" y="392"/>
                    <a:pt x="64" y="372"/>
                  </a:cubicBezTo>
                  <a:cubicBezTo>
                    <a:pt x="44" y="353"/>
                    <a:pt x="28" y="330"/>
                    <a:pt x="17" y="303"/>
                  </a:cubicBezTo>
                  <a:cubicBezTo>
                    <a:pt x="6" y="277"/>
                    <a:pt x="0" y="248"/>
                    <a:pt x="0" y="218"/>
                  </a:cubicBezTo>
                  <a:close/>
                  <a:moveTo>
                    <a:pt x="84" y="218"/>
                  </a:moveTo>
                  <a:cubicBezTo>
                    <a:pt x="84" y="239"/>
                    <a:pt x="87" y="258"/>
                    <a:pt x="93" y="276"/>
                  </a:cubicBezTo>
                  <a:cubicBezTo>
                    <a:pt x="100" y="294"/>
                    <a:pt x="109" y="309"/>
                    <a:pt x="121" y="322"/>
                  </a:cubicBezTo>
                  <a:cubicBezTo>
                    <a:pt x="132" y="334"/>
                    <a:pt x="147" y="344"/>
                    <a:pt x="163" y="351"/>
                  </a:cubicBezTo>
                  <a:cubicBezTo>
                    <a:pt x="180" y="359"/>
                    <a:pt x="199" y="362"/>
                    <a:pt x="220" y="362"/>
                  </a:cubicBezTo>
                  <a:cubicBezTo>
                    <a:pt x="241" y="362"/>
                    <a:pt x="260" y="359"/>
                    <a:pt x="277" y="351"/>
                  </a:cubicBezTo>
                  <a:cubicBezTo>
                    <a:pt x="294" y="344"/>
                    <a:pt x="308" y="334"/>
                    <a:pt x="320" y="322"/>
                  </a:cubicBezTo>
                  <a:cubicBezTo>
                    <a:pt x="332" y="309"/>
                    <a:pt x="341" y="294"/>
                    <a:pt x="347" y="276"/>
                  </a:cubicBezTo>
                  <a:cubicBezTo>
                    <a:pt x="354" y="258"/>
                    <a:pt x="357" y="239"/>
                    <a:pt x="357" y="218"/>
                  </a:cubicBezTo>
                  <a:cubicBezTo>
                    <a:pt x="357" y="197"/>
                    <a:pt x="354" y="178"/>
                    <a:pt x="347" y="160"/>
                  </a:cubicBezTo>
                  <a:cubicBezTo>
                    <a:pt x="341" y="142"/>
                    <a:pt x="332" y="127"/>
                    <a:pt x="320" y="114"/>
                  </a:cubicBezTo>
                  <a:cubicBezTo>
                    <a:pt x="308" y="102"/>
                    <a:pt x="294" y="92"/>
                    <a:pt x="277" y="85"/>
                  </a:cubicBezTo>
                  <a:cubicBezTo>
                    <a:pt x="260" y="77"/>
                    <a:pt x="241" y="74"/>
                    <a:pt x="220" y="74"/>
                  </a:cubicBezTo>
                  <a:cubicBezTo>
                    <a:pt x="199" y="74"/>
                    <a:pt x="180" y="77"/>
                    <a:pt x="163" y="85"/>
                  </a:cubicBezTo>
                  <a:cubicBezTo>
                    <a:pt x="147" y="92"/>
                    <a:pt x="132" y="102"/>
                    <a:pt x="121" y="114"/>
                  </a:cubicBezTo>
                  <a:cubicBezTo>
                    <a:pt x="109" y="127"/>
                    <a:pt x="100" y="142"/>
                    <a:pt x="93" y="160"/>
                  </a:cubicBezTo>
                  <a:cubicBezTo>
                    <a:pt x="87" y="178"/>
                    <a:pt x="84" y="197"/>
                    <a:pt x="84" y="2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13938250" y="2789238"/>
              <a:ext cx="1168400" cy="1352550"/>
            </a:xfrm>
            <a:custGeom>
              <a:avLst/>
              <a:gdLst>
                <a:gd name="T0" fmla="*/ 0 w 368"/>
                <a:gd name="T1" fmla="*/ 11 h 425"/>
                <a:gd name="T2" fmla="*/ 79 w 368"/>
                <a:gd name="T3" fmla="*/ 11 h 425"/>
                <a:gd name="T4" fmla="*/ 79 w 368"/>
                <a:gd name="T5" fmla="*/ 74 h 425"/>
                <a:gd name="T6" fmla="*/ 81 w 368"/>
                <a:gd name="T7" fmla="*/ 74 h 425"/>
                <a:gd name="T8" fmla="*/ 132 w 368"/>
                <a:gd name="T9" fmla="*/ 21 h 425"/>
                <a:gd name="T10" fmla="*/ 217 w 368"/>
                <a:gd name="T11" fmla="*/ 0 h 425"/>
                <a:gd name="T12" fmla="*/ 274 w 368"/>
                <a:gd name="T13" fmla="*/ 9 h 425"/>
                <a:gd name="T14" fmla="*/ 323 w 368"/>
                <a:gd name="T15" fmla="*/ 38 h 425"/>
                <a:gd name="T16" fmla="*/ 355 w 368"/>
                <a:gd name="T17" fmla="*/ 87 h 425"/>
                <a:gd name="T18" fmla="*/ 368 w 368"/>
                <a:gd name="T19" fmla="*/ 158 h 425"/>
                <a:gd name="T20" fmla="*/ 368 w 368"/>
                <a:gd name="T21" fmla="*/ 425 h 425"/>
                <a:gd name="T22" fmla="*/ 289 w 368"/>
                <a:gd name="T23" fmla="*/ 425 h 425"/>
                <a:gd name="T24" fmla="*/ 289 w 368"/>
                <a:gd name="T25" fmla="*/ 180 h 425"/>
                <a:gd name="T26" fmla="*/ 281 w 368"/>
                <a:gd name="T27" fmla="*/ 131 h 425"/>
                <a:gd name="T28" fmla="*/ 260 w 368"/>
                <a:gd name="T29" fmla="*/ 98 h 425"/>
                <a:gd name="T30" fmla="*/ 230 w 368"/>
                <a:gd name="T31" fmla="*/ 79 h 425"/>
                <a:gd name="T32" fmla="*/ 194 w 368"/>
                <a:gd name="T33" fmla="*/ 74 h 425"/>
                <a:gd name="T34" fmla="*/ 149 w 368"/>
                <a:gd name="T35" fmla="*/ 81 h 425"/>
                <a:gd name="T36" fmla="*/ 112 w 368"/>
                <a:gd name="T37" fmla="*/ 106 h 425"/>
                <a:gd name="T38" fmla="*/ 88 w 368"/>
                <a:gd name="T39" fmla="*/ 150 h 425"/>
                <a:gd name="T40" fmla="*/ 79 w 368"/>
                <a:gd name="T41" fmla="*/ 212 h 425"/>
                <a:gd name="T42" fmla="*/ 79 w 368"/>
                <a:gd name="T43" fmla="*/ 425 h 425"/>
                <a:gd name="T44" fmla="*/ 0 w 368"/>
                <a:gd name="T45" fmla="*/ 425 h 425"/>
                <a:gd name="T46" fmla="*/ 0 w 368"/>
                <a:gd name="T47" fmla="*/ 1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68" h="425">
                  <a:moveTo>
                    <a:pt x="0" y="11"/>
                  </a:moveTo>
                  <a:cubicBezTo>
                    <a:pt x="79" y="11"/>
                    <a:pt x="79" y="11"/>
                    <a:pt x="79" y="11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91" y="52"/>
                    <a:pt x="108" y="34"/>
                    <a:pt x="132" y="21"/>
                  </a:cubicBezTo>
                  <a:cubicBezTo>
                    <a:pt x="157" y="7"/>
                    <a:pt x="185" y="0"/>
                    <a:pt x="217" y="0"/>
                  </a:cubicBezTo>
                  <a:cubicBezTo>
                    <a:pt x="237" y="0"/>
                    <a:pt x="256" y="3"/>
                    <a:pt x="274" y="9"/>
                  </a:cubicBezTo>
                  <a:cubicBezTo>
                    <a:pt x="293" y="15"/>
                    <a:pt x="309" y="25"/>
                    <a:pt x="323" y="38"/>
                  </a:cubicBezTo>
                  <a:cubicBezTo>
                    <a:pt x="336" y="51"/>
                    <a:pt x="347" y="67"/>
                    <a:pt x="355" y="87"/>
                  </a:cubicBezTo>
                  <a:cubicBezTo>
                    <a:pt x="364" y="107"/>
                    <a:pt x="368" y="131"/>
                    <a:pt x="368" y="158"/>
                  </a:cubicBezTo>
                  <a:cubicBezTo>
                    <a:pt x="368" y="425"/>
                    <a:pt x="368" y="425"/>
                    <a:pt x="368" y="425"/>
                  </a:cubicBezTo>
                  <a:cubicBezTo>
                    <a:pt x="289" y="425"/>
                    <a:pt x="289" y="425"/>
                    <a:pt x="289" y="425"/>
                  </a:cubicBezTo>
                  <a:cubicBezTo>
                    <a:pt x="289" y="180"/>
                    <a:pt x="289" y="180"/>
                    <a:pt x="289" y="180"/>
                  </a:cubicBezTo>
                  <a:cubicBezTo>
                    <a:pt x="289" y="161"/>
                    <a:pt x="286" y="145"/>
                    <a:pt x="281" y="131"/>
                  </a:cubicBezTo>
                  <a:cubicBezTo>
                    <a:pt x="276" y="117"/>
                    <a:pt x="269" y="106"/>
                    <a:pt x="260" y="98"/>
                  </a:cubicBezTo>
                  <a:cubicBezTo>
                    <a:pt x="251" y="89"/>
                    <a:pt x="241" y="83"/>
                    <a:pt x="230" y="79"/>
                  </a:cubicBezTo>
                  <a:cubicBezTo>
                    <a:pt x="218" y="76"/>
                    <a:pt x="207" y="74"/>
                    <a:pt x="194" y="74"/>
                  </a:cubicBezTo>
                  <a:cubicBezTo>
                    <a:pt x="178" y="74"/>
                    <a:pt x="163" y="76"/>
                    <a:pt x="149" y="81"/>
                  </a:cubicBezTo>
                  <a:cubicBezTo>
                    <a:pt x="135" y="87"/>
                    <a:pt x="123" y="95"/>
                    <a:pt x="112" y="106"/>
                  </a:cubicBezTo>
                  <a:cubicBezTo>
                    <a:pt x="102" y="118"/>
                    <a:pt x="94" y="132"/>
                    <a:pt x="88" y="150"/>
                  </a:cubicBezTo>
                  <a:cubicBezTo>
                    <a:pt x="82" y="167"/>
                    <a:pt x="79" y="188"/>
                    <a:pt x="79" y="212"/>
                  </a:cubicBezTo>
                  <a:cubicBezTo>
                    <a:pt x="79" y="425"/>
                    <a:pt x="79" y="425"/>
                    <a:pt x="79" y="425"/>
                  </a:cubicBezTo>
                  <a:cubicBezTo>
                    <a:pt x="0" y="425"/>
                    <a:pt x="0" y="425"/>
                    <a:pt x="0" y="425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2" name="Freeform 15"/>
            <p:cNvSpPr>
              <a:spLocks noEditPoints="1"/>
            </p:cNvSpPr>
            <p:nvPr/>
          </p:nvSpPr>
          <p:spPr bwMode="auto">
            <a:xfrm>
              <a:off x="15662275" y="2789238"/>
              <a:ext cx="1320800" cy="1389063"/>
            </a:xfrm>
            <a:custGeom>
              <a:avLst/>
              <a:gdLst>
                <a:gd name="T0" fmla="*/ 84 w 416"/>
                <a:gd name="T1" fmla="*/ 247 h 436"/>
                <a:gd name="T2" fmla="*/ 96 w 416"/>
                <a:gd name="T3" fmla="*/ 296 h 436"/>
                <a:gd name="T4" fmla="*/ 127 w 416"/>
                <a:gd name="T5" fmla="*/ 334 h 436"/>
                <a:gd name="T6" fmla="*/ 171 w 416"/>
                <a:gd name="T7" fmla="*/ 359 h 436"/>
                <a:gd name="T8" fmla="*/ 224 w 416"/>
                <a:gd name="T9" fmla="*/ 368 h 436"/>
                <a:gd name="T10" fmla="*/ 288 w 416"/>
                <a:gd name="T11" fmla="*/ 350 h 436"/>
                <a:gd name="T12" fmla="*/ 337 w 416"/>
                <a:gd name="T13" fmla="*/ 305 h 436"/>
                <a:gd name="T14" fmla="*/ 397 w 416"/>
                <a:gd name="T15" fmla="*/ 351 h 436"/>
                <a:gd name="T16" fmla="*/ 213 w 416"/>
                <a:gd name="T17" fmla="*/ 436 h 436"/>
                <a:gd name="T18" fmla="*/ 124 w 416"/>
                <a:gd name="T19" fmla="*/ 419 h 436"/>
                <a:gd name="T20" fmla="*/ 57 w 416"/>
                <a:gd name="T21" fmla="*/ 373 h 436"/>
                <a:gd name="T22" fmla="*/ 15 w 416"/>
                <a:gd name="T23" fmla="*/ 304 h 436"/>
                <a:gd name="T24" fmla="*/ 0 w 416"/>
                <a:gd name="T25" fmla="*/ 218 h 436"/>
                <a:gd name="T26" fmla="*/ 16 w 416"/>
                <a:gd name="T27" fmla="*/ 132 h 436"/>
                <a:gd name="T28" fmla="*/ 61 w 416"/>
                <a:gd name="T29" fmla="*/ 63 h 436"/>
                <a:gd name="T30" fmla="*/ 128 w 416"/>
                <a:gd name="T31" fmla="*/ 17 h 436"/>
                <a:gd name="T32" fmla="*/ 214 w 416"/>
                <a:gd name="T33" fmla="*/ 0 h 436"/>
                <a:gd name="T34" fmla="*/ 307 w 416"/>
                <a:gd name="T35" fmla="*/ 19 h 436"/>
                <a:gd name="T36" fmla="*/ 370 w 416"/>
                <a:gd name="T37" fmla="*/ 70 h 436"/>
                <a:gd name="T38" fmla="*/ 405 w 416"/>
                <a:gd name="T39" fmla="*/ 140 h 436"/>
                <a:gd name="T40" fmla="*/ 416 w 416"/>
                <a:gd name="T41" fmla="*/ 219 h 436"/>
                <a:gd name="T42" fmla="*/ 416 w 416"/>
                <a:gd name="T43" fmla="*/ 247 h 436"/>
                <a:gd name="T44" fmla="*/ 84 w 416"/>
                <a:gd name="T45" fmla="*/ 247 h 436"/>
                <a:gd name="T46" fmla="*/ 332 w 416"/>
                <a:gd name="T47" fmla="*/ 184 h 436"/>
                <a:gd name="T48" fmla="*/ 324 w 416"/>
                <a:gd name="T49" fmla="*/ 136 h 436"/>
                <a:gd name="T50" fmla="*/ 302 w 416"/>
                <a:gd name="T51" fmla="*/ 98 h 436"/>
                <a:gd name="T52" fmla="*/ 264 w 416"/>
                <a:gd name="T53" fmla="*/ 72 h 436"/>
                <a:gd name="T54" fmla="*/ 212 w 416"/>
                <a:gd name="T55" fmla="*/ 63 h 436"/>
                <a:gd name="T56" fmla="*/ 159 w 416"/>
                <a:gd name="T57" fmla="*/ 74 h 436"/>
                <a:gd name="T58" fmla="*/ 119 w 416"/>
                <a:gd name="T59" fmla="*/ 102 h 436"/>
                <a:gd name="T60" fmla="*/ 93 w 416"/>
                <a:gd name="T61" fmla="*/ 141 h 436"/>
                <a:gd name="T62" fmla="*/ 84 w 416"/>
                <a:gd name="T63" fmla="*/ 184 h 436"/>
                <a:gd name="T64" fmla="*/ 332 w 416"/>
                <a:gd name="T65" fmla="*/ 18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16" h="436">
                  <a:moveTo>
                    <a:pt x="84" y="247"/>
                  </a:moveTo>
                  <a:cubicBezTo>
                    <a:pt x="84" y="265"/>
                    <a:pt x="88" y="281"/>
                    <a:pt x="96" y="296"/>
                  </a:cubicBezTo>
                  <a:cubicBezTo>
                    <a:pt x="103" y="311"/>
                    <a:pt x="114" y="324"/>
                    <a:pt x="127" y="334"/>
                  </a:cubicBezTo>
                  <a:cubicBezTo>
                    <a:pt x="139" y="345"/>
                    <a:pt x="154" y="353"/>
                    <a:pt x="171" y="359"/>
                  </a:cubicBezTo>
                  <a:cubicBezTo>
                    <a:pt x="188" y="365"/>
                    <a:pt x="206" y="368"/>
                    <a:pt x="224" y="368"/>
                  </a:cubicBezTo>
                  <a:cubicBezTo>
                    <a:pt x="248" y="368"/>
                    <a:pt x="269" y="362"/>
                    <a:pt x="288" y="350"/>
                  </a:cubicBezTo>
                  <a:cubicBezTo>
                    <a:pt x="306" y="339"/>
                    <a:pt x="322" y="324"/>
                    <a:pt x="337" y="305"/>
                  </a:cubicBezTo>
                  <a:cubicBezTo>
                    <a:pt x="397" y="351"/>
                    <a:pt x="397" y="351"/>
                    <a:pt x="397" y="351"/>
                  </a:cubicBezTo>
                  <a:cubicBezTo>
                    <a:pt x="353" y="407"/>
                    <a:pt x="292" y="436"/>
                    <a:pt x="213" y="436"/>
                  </a:cubicBezTo>
                  <a:cubicBezTo>
                    <a:pt x="181" y="436"/>
                    <a:pt x="151" y="430"/>
                    <a:pt x="124" y="419"/>
                  </a:cubicBezTo>
                  <a:cubicBezTo>
                    <a:pt x="98" y="408"/>
                    <a:pt x="75" y="393"/>
                    <a:pt x="57" y="373"/>
                  </a:cubicBezTo>
                  <a:cubicBezTo>
                    <a:pt x="39" y="354"/>
                    <a:pt x="25" y="331"/>
                    <a:pt x="15" y="304"/>
                  </a:cubicBezTo>
                  <a:cubicBezTo>
                    <a:pt x="5" y="278"/>
                    <a:pt x="0" y="249"/>
                    <a:pt x="0" y="218"/>
                  </a:cubicBezTo>
                  <a:cubicBezTo>
                    <a:pt x="0" y="187"/>
                    <a:pt x="5" y="158"/>
                    <a:pt x="16" y="132"/>
                  </a:cubicBezTo>
                  <a:cubicBezTo>
                    <a:pt x="27" y="105"/>
                    <a:pt x="42" y="82"/>
                    <a:pt x="61" y="63"/>
                  </a:cubicBezTo>
                  <a:cubicBezTo>
                    <a:pt x="80" y="43"/>
                    <a:pt x="102" y="28"/>
                    <a:pt x="128" y="17"/>
                  </a:cubicBezTo>
                  <a:cubicBezTo>
                    <a:pt x="155" y="6"/>
                    <a:pt x="183" y="0"/>
                    <a:pt x="214" y="0"/>
                  </a:cubicBezTo>
                  <a:cubicBezTo>
                    <a:pt x="251" y="0"/>
                    <a:pt x="282" y="7"/>
                    <a:pt x="307" y="19"/>
                  </a:cubicBezTo>
                  <a:cubicBezTo>
                    <a:pt x="333" y="32"/>
                    <a:pt x="353" y="49"/>
                    <a:pt x="370" y="70"/>
                  </a:cubicBezTo>
                  <a:cubicBezTo>
                    <a:pt x="386" y="90"/>
                    <a:pt x="398" y="114"/>
                    <a:pt x="405" y="140"/>
                  </a:cubicBezTo>
                  <a:cubicBezTo>
                    <a:pt x="412" y="166"/>
                    <a:pt x="416" y="192"/>
                    <a:pt x="416" y="219"/>
                  </a:cubicBezTo>
                  <a:cubicBezTo>
                    <a:pt x="416" y="247"/>
                    <a:pt x="416" y="247"/>
                    <a:pt x="416" y="247"/>
                  </a:cubicBezTo>
                  <a:lnTo>
                    <a:pt x="84" y="247"/>
                  </a:lnTo>
                  <a:close/>
                  <a:moveTo>
                    <a:pt x="332" y="184"/>
                  </a:moveTo>
                  <a:cubicBezTo>
                    <a:pt x="332" y="166"/>
                    <a:pt x="329" y="150"/>
                    <a:pt x="324" y="136"/>
                  </a:cubicBezTo>
                  <a:cubicBezTo>
                    <a:pt x="319" y="121"/>
                    <a:pt x="311" y="108"/>
                    <a:pt x="302" y="98"/>
                  </a:cubicBezTo>
                  <a:cubicBezTo>
                    <a:pt x="292" y="87"/>
                    <a:pt x="279" y="78"/>
                    <a:pt x="264" y="72"/>
                  </a:cubicBezTo>
                  <a:cubicBezTo>
                    <a:pt x="250" y="66"/>
                    <a:pt x="232" y="63"/>
                    <a:pt x="212" y="63"/>
                  </a:cubicBezTo>
                  <a:cubicBezTo>
                    <a:pt x="193" y="63"/>
                    <a:pt x="175" y="67"/>
                    <a:pt x="159" y="74"/>
                  </a:cubicBezTo>
                  <a:cubicBezTo>
                    <a:pt x="143" y="81"/>
                    <a:pt x="130" y="91"/>
                    <a:pt x="119" y="102"/>
                  </a:cubicBezTo>
                  <a:cubicBezTo>
                    <a:pt x="108" y="114"/>
                    <a:pt x="99" y="127"/>
                    <a:pt x="93" y="141"/>
                  </a:cubicBezTo>
                  <a:cubicBezTo>
                    <a:pt x="87" y="156"/>
                    <a:pt x="84" y="170"/>
                    <a:pt x="84" y="184"/>
                  </a:cubicBezTo>
                  <a:lnTo>
                    <a:pt x="332" y="1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4260850" y="2660651"/>
              <a:ext cx="3559175" cy="1727200"/>
            </a:xfrm>
            <a:custGeom>
              <a:avLst/>
              <a:gdLst>
                <a:gd name="T0" fmla="*/ 502 w 1121"/>
                <a:gd name="T1" fmla="*/ 271 h 542"/>
                <a:gd name="T2" fmla="*/ 386 w 1121"/>
                <a:gd name="T3" fmla="*/ 155 h 542"/>
                <a:gd name="T4" fmla="*/ 155 w 1121"/>
                <a:gd name="T5" fmla="*/ 155 h 542"/>
                <a:gd name="T6" fmla="*/ 155 w 1121"/>
                <a:gd name="T7" fmla="*/ 386 h 542"/>
                <a:gd name="T8" fmla="*/ 386 w 1121"/>
                <a:gd name="T9" fmla="*/ 386 h 542"/>
                <a:gd name="T10" fmla="*/ 502 w 1121"/>
                <a:gd name="T11" fmla="*/ 271 h 542"/>
                <a:gd name="T12" fmla="*/ 620 w 1121"/>
                <a:gd name="T13" fmla="*/ 271 h 542"/>
                <a:gd name="T14" fmla="*/ 735 w 1121"/>
                <a:gd name="T15" fmla="*/ 155 h 542"/>
                <a:gd name="T16" fmla="*/ 966 w 1121"/>
                <a:gd name="T17" fmla="*/ 155 h 542"/>
                <a:gd name="T18" fmla="*/ 966 w 1121"/>
                <a:gd name="T19" fmla="*/ 386 h 542"/>
                <a:gd name="T20" fmla="*/ 735 w 1121"/>
                <a:gd name="T21" fmla="*/ 386 h 542"/>
                <a:gd name="T22" fmla="*/ 620 w 1121"/>
                <a:gd name="T23" fmla="*/ 271 h 542"/>
                <a:gd name="T24" fmla="*/ 445 w 1121"/>
                <a:gd name="T25" fmla="*/ 445 h 542"/>
                <a:gd name="T26" fmla="*/ 96 w 1121"/>
                <a:gd name="T27" fmla="*/ 445 h 542"/>
                <a:gd name="T28" fmla="*/ 96 w 1121"/>
                <a:gd name="T29" fmla="*/ 96 h 542"/>
                <a:gd name="T30" fmla="*/ 445 w 1121"/>
                <a:gd name="T31" fmla="*/ 96 h 542"/>
                <a:gd name="T32" fmla="*/ 561 w 1121"/>
                <a:gd name="T33" fmla="*/ 212 h 542"/>
                <a:gd name="T34" fmla="*/ 676 w 1121"/>
                <a:gd name="T35" fmla="*/ 96 h 542"/>
                <a:gd name="T36" fmla="*/ 1025 w 1121"/>
                <a:gd name="T37" fmla="*/ 96 h 542"/>
                <a:gd name="T38" fmla="*/ 1025 w 1121"/>
                <a:gd name="T39" fmla="*/ 445 h 542"/>
                <a:gd name="T40" fmla="*/ 676 w 1121"/>
                <a:gd name="T41" fmla="*/ 445 h 542"/>
                <a:gd name="T42" fmla="*/ 561 w 1121"/>
                <a:gd name="T43" fmla="*/ 330 h 542"/>
                <a:gd name="T44" fmla="*/ 445 w 1121"/>
                <a:gd name="T45" fmla="*/ 445 h 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21" h="542">
                  <a:moveTo>
                    <a:pt x="502" y="271"/>
                  </a:moveTo>
                  <a:cubicBezTo>
                    <a:pt x="386" y="155"/>
                    <a:pt x="386" y="155"/>
                    <a:pt x="386" y="155"/>
                  </a:cubicBezTo>
                  <a:cubicBezTo>
                    <a:pt x="322" y="92"/>
                    <a:pt x="219" y="92"/>
                    <a:pt x="155" y="155"/>
                  </a:cubicBezTo>
                  <a:cubicBezTo>
                    <a:pt x="91" y="219"/>
                    <a:pt x="91" y="323"/>
                    <a:pt x="155" y="386"/>
                  </a:cubicBezTo>
                  <a:cubicBezTo>
                    <a:pt x="219" y="450"/>
                    <a:pt x="322" y="450"/>
                    <a:pt x="386" y="386"/>
                  </a:cubicBezTo>
                  <a:lnTo>
                    <a:pt x="502" y="271"/>
                  </a:lnTo>
                  <a:close/>
                  <a:moveTo>
                    <a:pt x="620" y="271"/>
                  </a:moveTo>
                  <a:cubicBezTo>
                    <a:pt x="735" y="155"/>
                    <a:pt x="735" y="155"/>
                    <a:pt x="735" y="155"/>
                  </a:cubicBezTo>
                  <a:cubicBezTo>
                    <a:pt x="799" y="92"/>
                    <a:pt x="902" y="92"/>
                    <a:pt x="966" y="155"/>
                  </a:cubicBezTo>
                  <a:cubicBezTo>
                    <a:pt x="1030" y="219"/>
                    <a:pt x="1030" y="323"/>
                    <a:pt x="966" y="386"/>
                  </a:cubicBezTo>
                  <a:cubicBezTo>
                    <a:pt x="902" y="450"/>
                    <a:pt x="799" y="450"/>
                    <a:pt x="735" y="386"/>
                  </a:cubicBezTo>
                  <a:lnTo>
                    <a:pt x="620" y="271"/>
                  </a:lnTo>
                  <a:close/>
                  <a:moveTo>
                    <a:pt x="445" y="445"/>
                  </a:moveTo>
                  <a:cubicBezTo>
                    <a:pt x="349" y="542"/>
                    <a:pt x="193" y="542"/>
                    <a:pt x="96" y="445"/>
                  </a:cubicBezTo>
                  <a:cubicBezTo>
                    <a:pt x="0" y="349"/>
                    <a:pt x="0" y="193"/>
                    <a:pt x="96" y="96"/>
                  </a:cubicBezTo>
                  <a:cubicBezTo>
                    <a:pt x="193" y="0"/>
                    <a:pt x="349" y="0"/>
                    <a:pt x="445" y="96"/>
                  </a:cubicBezTo>
                  <a:cubicBezTo>
                    <a:pt x="561" y="212"/>
                    <a:pt x="561" y="212"/>
                    <a:pt x="561" y="212"/>
                  </a:cubicBezTo>
                  <a:cubicBezTo>
                    <a:pt x="676" y="96"/>
                    <a:pt x="676" y="96"/>
                    <a:pt x="676" y="96"/>
                  </a:cubicBezTo>
                  <a:cubicBezTo>
                    <a:pt x="772" y="0"/>
                    <a:pt x="929" y="0"/>
                    <a:pt x="1025" y="96"/>
                  </a:cubicBezTo>
                  <a:cubicBezTo>
                    <a:pt x="1121" y="193"/>
                    <a:pt x="1121" y="349"/>
                    <a:pt x="1025" y="445"/>
                  </a:cubicBezTo>
                  <a:cubicBezTo>
                    <a:pt x="929" y="542"/>
                    <a:pt x="772" y="542"/>
                    <a:pt x="676" y="445"/>
                  </a:cubicBezTo>
                  <a:cubicBezTo>
                    <a:pt x="561" y="330"/>
                    <a:pt x="561" y="330"/>
                    <a:pt x="561" y="330"/>
                  </a:cubicBezTo>
                  <a:lnTo>
                    <a:pt x="445" y="4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1" dirty="0">
                <a:latin typeface="+mn-lt"/>
              </a:endParaRPr>
            </a:p>
          </p:txBody>
        </p:sp>
      </p:grpSp>
      <p:sp>
        <p:nvSpPr>
          <p:cNvPr id="44" name="Freeform 16"/>
          <p:cNvSpPr>
            <a:spLocks noEditPoints="1"/>
          </p:cNvSpPr>
          <p:nvPr userDrawn="1"/>
        </p:nvSpPr>
        <p:spPr bwMode="auto">
          <a:xfrm>
            <a:off x="946151" y="6148917"/>
            <a:ext cx="448733" cy="218016"/>
          </a:xfrm>
          <a:custGeom>
            <a:avLst/>
            <a:gdLst>
              <a:gd name="T0" fmla="*/ 502 w 1121"/>
              <a:gd name="T1" fmla="*/ 271 h 542"/>
              <a:gd name="T2" fmla="*/ 386 w 1121"/>
              <a:gd name="T3" fmla="*/ 155 h 542"/>
              <a:gd name="T4" fmla="*/ 155 w 1121"/>
              <a:gd name="T5" fmla="*/ 155 h 542"/>
              <a:gd name="T6" fmla="*/ 155 w 1121"/>
              <a:gd name="T7" fmla="*/ 386 h 542"/>
              <a:gd name="T8" fmla="*/ 386 w 1121"/>
              <a:gd name="T9" fmla="*/ 386 h 542"/>
              <a:gd name="T10" fmla="*/ 502 w 1121"/>
              <a:gd name="T11" fmla="*/ 271 h 542"/>
              <a:gd name="T12" fmla="*/ 620 w 1121"/>
              <a:gd name="T13" fmla="*/ 271 h 542"/>
              <a:gd name="T14" fmla="*/ 735 w 1121"/>
              <a:gd name="T15" fmla="*/ 155 h 542"/>
              <a:gd name="T16" fmla="*/ 966 w 1121"/>
              <a:gd name="T17" fmla="*/ 155 h 542"/>
              <a:gd name="T18" fmla="*/ 966 w 1121"/>
              <a:gd name="T19" fmla="*/ 386 h 542"/>
              <a:gd name="T20" fmla="*/ 735 w 1121"/>
              <a:gd name="T21" fmla="*/ 386 h 542"/>
              <a:gd name="T22" fmla="*/ 620 w 1121"/>
              <a:gd name="T23" fmla="*/ 271 h 542"/>
              <a:gd name="T24" fmla="*/ 445 w 1121"/>
              <a:gd name="T25" fmla="*/ 445 h 542"/>
              <a:gd name="T26" fmla="*/ 96 w 1121"/>
              <a:gd name="T27" fmla="*/ 445 h 542"/>
              <a:gd name="T28" fmla="*/ 96 w 1121"/>
              <a:gd name="T29" fmla="*/ 96 h 542"/>
              <a:gd name="T30" fmla="*/ 445 w 1121"/>
              <a:gd name="T31" fmla="*/ 96 h 542"/>
              <a:gd name="T32" fmla="*/ 561 w 1121"/>
              <a:gd name="T33" fmla="*/ 212 h 542"/>
              <a:gd name="T34" fmla="*/ 676 w 1121"/>
              <a:gd name="T35" fmla="*/ 96 h 542"/>
              <a:gd name="T36" fmla="*/ 1025 w 1121"/>
              <a:gd name="T37" fmla="*/ 96 h 542"/>
              <a:gd name="T38" fmla="*/ 1025 w 1121"/>
              <a:gd name="T39" fmla="*/ 445 h 542"/>
              <a:gd name="T40" fmla="*/ 676 w 1121"/>
              <a:gd name="T41" fmla="*/ 445 h 542"/>
              <a:gd name="T42" fmla="*/ 561 w 1121"/>
              <a:gd name="T43" fmla="*/ 330 h 542"/>
              <a:gd name="T44" fmla="*/ 445 w 1121"/>
              <a:gd name="T45" fmla="*/ 445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121" h="542">
                <a:moveTo>
                  <a:pt x="502" y="271"/>
                </a:moveTo>
                <a:cubicBezTo>
                  <a:pt x="386" y="155"/>
                  <a:pt x="386" y="155"/>
                  <a:pt x="386" y="155"/>
                </a:cubicBezTo>
                <a:cubicBezTo>
                  <a:pt x="322" y="92"/>
                  <a:pt x="219" y="92"/>
                  <a:pt x="155" y="155"/>
                </a:cubicBezTo>
                <a:cubicBezTo>
                  <a:pt x="91" y="219"/>
                  <a:pt x="91" y="323"/>
                  <a:pt x="155" y="386"/>
                </a:cubicBezTo>
                <a:cubicBezTo>
                  <a:pt x="219" y="450"/>
                  <a:pt x="322" y="450"/>
                  <a:pt x="386" y="386"/>
                </a:cubicBezTo>
                <a:lnTo>
                  <a:pt x="502" y="271"/>
                </a:lnTo>
                <a:close/>
                <a:moveTo>
                  <a:pt x="620" y="271"/>
                </a:moveTo>
                <a:cubicBezTo>
                  <a:pt x="735" y="155"/>
                  <a:pt x="735" y="155"/>
                  <a:pt x="735" y="155"/>
                </a:cubicBezTo>
                <a:cubicBezTo>
                  <a:pt x="799" y="92"/>
                  <a:pt x="902" y="92"/>
                  <a:pt x="966" y="155"/>
                </a:cubicBezTo>
                <a:cubicBezTo>
                  <a:pt x="1030" y="219"/>
                  <a:pt x="1030" y="323"/>
                  <a:pt x="966" y="386"/>
                </a:cubicBezTo>
                <a:cubicBezTo>
                  <a:pt x="902" y="450"/>
                  <a:pt x="799" y="450"/>
                  <a:pt x="735" y="386"/>
                </a:cubicBezTo>
                <a:lnTo>
                  <a:pt x="620" y="271"/>
                </a:lnTo>
                <a:close/>
                <a:moveTo>
                  <a:pt x="445" y="445"/>
                </a:moveTo>
                <a:cubicBezTo>
                  <a:pt x="349" y="542"/>
                  <a:pt x="193" y="542"/>
                  <a:pt x="96" y="445"/>
                </a:cubicBezTo>
                <a:cubicBezTo>
                  <a:pt x="0" y="349"/>
                  <a:pt x="0" y="193"/>
                  <a:pt x="96" y="96"/>
                </a:cubicBezTo>
                <a:cubicBezTo>
                  <a:pt x="193" y="0"/>
                  <a:pt x="349" y="0"/>
                  <a:pt x="445" y="96"/>
                </a:cubicBezTo>
                <a:cubicBezTo>
                  <a:pt x="561" y="212"/>
                  <a:pt x="561" y="212"/>
                  <a:pt x="561" y="212"/>
                </a:cubicBezTo>
                <a:cubicBezTo>
                  <a:pt x="676" y="96"/>
                  <a:pt x="676" y="96"/>
                  <a:pt x="676" y="96"/>
                </a:cubicBezTo>
                <a:cubicBezTo>
                  <a:pt x="772" y="0"/>
                  <a:pt x="929" y="0"/>
                  <a:pt x="1025" y="96"/>
                </a:cubicBezTo>
                <a:cubicBezTo>
                  <a:pt x="1121" y="193"/>
                  <a:pt x="1121" y="349"/>
                  <a:pt x="1025" y="445"/>
                </a:cubicBezTo>
                <a:cubicBezTo>
                  <a:pt x="929" y="542"/>
                  <a:pt x="772" y="542"/>
                  <a:pt x="676" y="445"/>
                </a:cubicBezTo>
                <a:cubicBezTo>
                  <a:pt x="561" y="330"/>
                  <a:pt x="561" y="330"/>
                  <a:pt x="561" y="330"/>
                </a:cubicBezTo>
                <a:lnTo>
                  <a:pt x="445" y="4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351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2257" y="1689086"/>
            <a:ext cx="4324344" cy="941796"/>
          </a:xfrm>
        </p:spPr>
        <p:txBody>
          <a:bodyPr tIns="0" anchor="ctr" anchorCtr="0"/>
          <a:lstStyle>
            <a:lvl1pPr marL="0" indent="0"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884" y="1674285"/>
            <a:ext cx="10668000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1"/>
          </p:nvPr>
        </p:nvSpPr>
        <p:spPr>
          <a:xfrm>
            <a:off x="759883" y="1072109"/>
            <a:ext cx="10670117" cy="261610"/>
          </a:xfrm>
        </p:spPr>
        <p:txBody>
          <a:bodyPr anchor="t">
            <a:spAutoFit/>
          </a:bodyPr>
          <a:lstStyle>
            <a:lvl1pPr marL="0" indent="0">
              <a:lnSpc>
                <a:spcPct val="85000"/>
              </a:lnSpc>
              <a:buNone/>
              <a:defRPr sz="2000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972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884" y="1674285"/>
            <a:ext cx="4956174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1"/>
          </p:nvPr>
        </p:nvSpPr>
        <p:spPr>
          <a:xfrm>
            <a:off x="759883" y="1072109"/>
            <a:ext cx="10670117" cy="261610"/>
          </a:xfrm>
        </p:spPr>
        <p:txBody>
          <a:bodyPr anchor="t">
            <a:spAutoFit/>
          </a:bodyPr>
          <a:lstStyle>
            <a:lvl1pPr marL="0" indent="0">
              <a:lnSpc>
                <a:spcPct val="85000"/>
              </a:lnSpc>
              <a:buNone/>
              <a:defRPr sz="2000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2"/>
          </p:nvPr>
        </p:nvSpPr>
        <p:spPr>
          <a:xfrm>
            <a:off x="6471710" y="1674285"/>
            <a:ext cx="4956174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09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9883" y="1674285"/>
            <a:ext cx="6861527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1"/>
          </p:nvPr>
        </p:nvSpPr>
        <p:spPr>
          <a:xfrm>
            <a:off x="759883" y="1072109"/>
            <a:ext cx="10670117" cy="261610"/>
          </a:xfrm>
        </p:spPr>
        <p:txBody>
          <a:bodyPr anchor="t">
            <a:spAutoFit/>
          </a:bodyPr>
          <a:lstStyle>
            <a:lvl1pPr marL="0" indent="0">
              <a:lnSpc>
                <a:spcPct val="85000"/>
              </a:lnSpc>
              <a:buNone/>
              <a:defRPr sz="2000" b="0">
                <a:solidFill>
                  <a:schemeClr val="tx2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8381295" y="1674285"/>
            <a:ext cx="3046590" cy="428455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64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>
            <a:grpSpLocks noChangeAspect="1"/>
          </p:cNvGrpSpPr>
          <p:nvPr userDrawn="1"/>
        </p:nvGrpSpPr>
        <p:grpSpPr bwMode="auto">
          <a:xfrm>
            <a:off x="0" y="6376009"/>
            <a:ext cx="12192000" cy="481991"/>
            <a:chOff x="448" y="2022"/>
            <a:chExt cx="6782" cy="28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448" y="2022"/>
              <a:ext cx="708" cy="280"/>
            </a:xfrm>
            <a:custGeom>
              <a:avLst/>
              <a:gdLst>
                <a:gd name="T0" fmla="*/ 0 w 708"/>
                <a:gd name="T1" fmla="*/ 0 h 280"/>
                <a:gd name="T2" fmla="*/ 0 w 708"/>
                <a:gd name="T3" fmla="*/ 280 h 280"/>
                <a:gd name="T4" fmla="*/ 542 w 708"/>
                <a:gd name="T5" fmla="*/ 280 h 280"/>
                <a:gd name="T6" fmla="*/ 708 w 708"/>
                <a:gd name="T7" fmla="*/ 0 h 280"/>
                <a:gd name="T8" fmla="*/ 0 w 708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8" h="280">
                  <a:moveTo>
                    <a:pt x="0" y="0"/>
                  </a:moveTo>
                  <a:lnTo>
                    <a:pt x="0" y="280"/>
                  </a:lnTo>
                  <a:lnTo>
                    <a:pt x="542" y="280"/>
                  </a:lnTo>
                  <a:lnTo>
                    <a:pt x="7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BC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004" y="2022"/>
              <a:ext cx="6226" cy="280"/>
            </a:xfrm>
            <a:custGeom>
              <a:avLst/>
              <a:gdLst>
                <a:gd name="T0" fmla="*/ 6226 w 6226"/>
                <a:gd name="T1" fmla="*/ 0 h 280"/>
                <a:gd name="T2" fmla="*/ 166 w 6226"/>
                <a:gd name="T3" fmla="*/ 0 h 280"/>
                <a:gd name="T4" fmla="*/ 0 w 6226"/>
                <a:gd name="T5" fmla="*/ 280 h 280"/>
                <a:gd name="T6" fmla="*/ 6226 w 6226"/>
                <a:gd name="T7" fmla="*/ 280 h 280"/>
                <a:gd name="T8" fmla="*/ 6226 w 6226"/>
                <a:gd name="T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6" h="280">
                  <a:moveTo>
                    <a:pt x="6226" y="0"/>
                  </a:moveTo>
                  <a:lnTo>
                    <a:pt x="166" y="0"/>
                  </a:lnTo>
                  <a:lnTo>
                    <a:pt x="0" y="280"/>
                  </a:lnTo>
                  <a:lnTo>
                    <a:pt x="6226" y="280"/>
                  </a:lnTo>
                  <a:lnTo>
                    <a:pt x="6226" y="0"/>
                  </a:lnTo>
                  <a:close/>
                </a:path>
              </a:pathLst>
            </a:custGeom>
            <a:solidFill>
              <a:srgbClr val="BBC6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9884" y="509516"/>
            <a:ext cx="10668000" cy="552449"/>
          </a:xfrm>
          <a:prstGeom prst="rect">
            <a:avLst/>
          </a:prstGeom>
        </p:spPr>
        <p:txBody>
          <a:bodyPr vert="horz" wrap="square" lIns="0" tIns="4572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Rectangle 23"/>
          <p:cNvSpPr>
            <a:spLocks noChangeArrowheads="1"/>
          </p:cNvSpPr>
          <p:nvPr userDrawn="1"/>
        </p:nvSpPr>
        <p:spPr bwMode="auto">
          <a:xfrm>
            <a:off x="1405937" y="6509282"/>
            <a:ext cx="357341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PF DinText Pro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PF DinText Pro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PF DinText Pro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PF DinText Pro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PF DinText Pro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 charset="0"/>
              </a:defRPr>
            </a:lvl9pPr>
          </a:lstStyle>
          <a:p>
            <a:pPr algn="ctr" eaLnBrk="1" hangingPunct="1">
              <a:defRPr/>
            </a:pPr>
            <a:r>
              <a:rPr lang="en-US" altLang="en-US" sz="800" dirty="0">
                <a:solidFill>
                  <a:schemeClr val="tx2"/>
                </a:solidFill>
                <a:latin typeface="Calibri" charset="0"/>
                <a:ea typeface="Calibri" charset="0"/>
                <a:cs typeface="Calibri" charset="0"/>
              </a:rPr>
              <a:t>© 2017 Hyperloop One Inc. All rights reserved. Confidential – Not for Distribution</a:t>
            </a:r>
          </a:p>
        </p:txBody>
      </p:sp>
      <p:sp>
        <p:nvSpPr>
          <p:cNvPr id="1030" name="TextBox 28"/>
          <p:cNvSpPr txBox="1">
            <a:spLocks noChangeArrowheads="1"/>
          </p:cNvSpPr>
          <p:nvPr userDrawn="1"/>
        </p:nvSpPr>
        <p:spPr bwMode="auto">
          <a:xfrm>
            <a:off x="558141" y="6509054"/>
            <a:ext cx="410881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ctr"/>
          <a:lstStyle>
            <a:lvl1pPr>
              <a:defRPr sz="1300">
                <a:solidFill>
                  <a:schemeClr val="tx1"/>
                </a:solidFill>
                <a:latin typeface="PF DinText Pro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PF DinText Pro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PF DinText Pro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PF DinText Pro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PF DinText Pro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PF DinText Pro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fld id="{80C57844-263A-4C0D-8CDF-E80AC61E3950}" type="slidenum">
              <a:rPr lang="en-US" altLang="en-US" sz="90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ctr" eaLnBrk="1" hangingPunct="1">
                <a:lnSpc>
                  <a:spcPct val="90000"/>
                </a:lnSpc>
              </a:pPr>
              <a:t>‹#›</a:t>
            </a:fld>
            <a:endParaRPr lang="en-US" altLang="en-US" sz="90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1" name="Picture 41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3740" y="6427563"/>
            <a:ext cx="1274233" cy="37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9884" y="1674285"/>
            <a:ext cx="10668000" cy="428455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6: Headline</a:t>
            </a:r>
          </a:p>
          <a:p>
            <a:pPr lvl="6"/>
            <a:r>
              <a:rPr lang="en-US"/>
              <a:t>7: Subhead</a:t>
            </a:r>
          </a:p>
          <a:p>
            <a:pPr lvl="7"/>
            <a:r>
              <a:rPr lang="en-US"/>
              <a:t>8: body copy</a:t>
            </a:r>
          </a:p>
          <a:p>
            <a:pPr lvl="8"/>
            <a:r>
              <a:rPr lang="en-US"/>
              <a:t>9: secondary bullet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58" r:id="rId2"/>
    <p:sldLayoutId id="2147483859" r:id="rId3"/>
    <p:sldLayoutId id="2147483867" r:id="rId4"/>
    <p:sldLayoutId id="2147483865" r:id="rId5"/>
    <p:sldLayoutId id="2147483866" r:id="rId6"/>
    <p:sldLayoutId id="2147483841" r:id="rId7"/>
    <p:sldLayoutId id="2147483860" r:id="rId8"/>
    <p:sldLayoutId id="2147483862" r:id="rId9"/>
    <p:sldLayoutId id="2147483864" r:id="rId10"/>
    <p:sldLayoutId id="2147483861" r:id="rId11"/>
    <p:sldLayoutId id="2147483844" r:id="rId12"/>
    <p:sldLayoutId id="2147483847" r:id="rId13"/>
    <p:sldLayoutId id="2147483855" r:id="rId14"/>
    <p:sldLayoutId id="2147483848" r:id="rId15"/>
    <p:sldLayoutId id="2147483849" r:id="rId16"/>
    <p:sldLayoutId id="2147483850" r:id="rId17"/>
    <p:sldLayoutId id="2147483857" r:id="rId18"/>
    <p:sldLayoutId id="214748385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fontAlgn="base" hangingPunct="1">
        <a:spcBef>
          <a:spcPct val="0"/>
        </a:spcBef>
        <a:spcAft>
          <a:spcPct val="0"/>
        </a:spcAft>
        <a:defRPr sz="3200" kern="1200" spc="300">
          <a:solidFill>
            <a:schemeClr val="accent2"/>
          </a:solidFill>
          <a:latin typeface="Calibri Light" charset="0"/>
          <a:ea typeface="Calibri Light" charset="0"/>
          <a:cs typeface="Calibri Light" charset="0"/>
        </a:defRPr>
      </a:lvl1pPr>
      <a:lvl2pPr algn="l" defTabSz="914377" rtl="0" eaLnBrk="1" fontAlgn="base" hangingPunct="1">
        <a:spcBef>
          <a:spcPct val="0"/>
        </a:spcBef>
        <a:spcAft>
          <a:spcPct val="0"/>
        </a:spcAft>
        <a:defRPr sz="3200">
          <a:solidFill>
            <a:srgbClr val="0077D0"/>
          </a:solidFill>
          <a:latin typeface="Calibri Light" charset="0"/>
          <a:ea typeface="Calibri Light" charset="0"/>
          <a:cs typeface="Calibri Light" charset="0"/>
        </a:defRPr>
      </a:lvl2pPr>
      <a:lvl3pPr algn="l" defTabSz="914377" rtl="0" eaLnBrk="1" fontAlgn="base" hangingPunct="1">
        <a:spcBef>
          <a:spcPct val="0"/>
        </a:spcBef>
        <a:spcAft>
          <a:spcPct val="0"/>
        </a:spcAft>
        <a:defRPr sz="3200">
          <a:solidFill>
            <a:srgbClr val="0077D0"/>
          </a:solidFill>
          <a:latin typeface="Calibri Light" charset="0"/>
          <a:ea typeface="Calibri Light" charset="0"/>
          <a:cs typeface="Calibri Light" charset="0"/>
        </a:defRPr>
      </a:lvl3pPr>
      <a:lvl4pPr algn="l" defTabSz="914377" rtl="0" eaLnBrk="1" fontAlgn="base" hangingPunct="1">
        <a:spcBef>
          <a:spcPct val="0"/>
        </a:spcBef>
        <a:spcAft>
          <a:spcPct val="0"/>
        </a:spcAft>
        <a:defRPr sz="3200">
          <a:solidFill>
            <a:srgbClr val="0077D0"/>
          </a:solidFill>
          <a:latin typeface="Calibri Light" charset="0"/>
          <a:ea typeface="Calibri Light" charset="0"/>
          <a:cs typeface="Calibri Light" charset="0"/>
        </a:defRPr>
      </a:lvl4pPr>
      <a:lvl5pPr algn="l" defTabSz="914377" rtl="0" eaLnBrk="1" fontAlgn="base" hangingPunct="1">
        <a:spcBef>
          <a:spcPct val="0"/>
        </a:spcBef>
        <a:spcAft>
          <a:spcPct val="0"/>
        </a:spcAft>
        <a:defRPr sz="3200">
          <a:solidFill>
            <a:srgbClr val="0077D0"/>
          </a:solidFill>
          <a:latin typeface="Calibri Light" charset="0"/>
          <a:ea typeface="Calibri Light" charset="0"/>
          <a:cs typeface="Calibri Light" charset="0"/>
        </a:defRPr>
      </a:lvl5pPr>
      <a:lvl6pPr marL="609585" algn="l" defTabSz="914377" rtl="0" eaLnBrk="1" fontAlgn="base" hangingPunct="1">
        <a:spcBef>
          <a:spcPct val="0"/>
        </a:spcBef>
        <a:spcAft>
          <a:spcPct val="0"/>
        </a:spcAft>
        <a:defRPr sz="3200">
          <a:solidFill>
            <a:srgbClr val="0077D0"/>
          </a:solidFill>
          <a:latin typeface="Calibri Light" charset="0"/>
          <a:ea typeface="Calibri Light" charset="0"/>
          <a:cs typeface="Calibri Light" charset="0"/>
        </a:defRPr>
      </a:lvl6pPr>
      <a:lvl7pPr marL="1219170" algn="l" defTabSz="914377" rtl="0" eaLnBrk="1" fontAlgn="base" hangingPunct="1">
        <a:spcBef>
          <a:spcPct val="0"/>
        </a:spcBef>
        <a:spcAft>
          <a:spcPct val="0"/>
        </a:spcAft>
        <a:defRPr sz="3200">
          <a:solidFill>
            <a:srgbClr val="0077D0"/>
          </a:solidFill>
          <a:latin typeface="Calibri Light" charset="0"/>
          <a:ea typeface="Calibri Light" charset="0"/>
          <a:cs typeface="Calibri Light" charset="0"/>
        </a:defRPr>
      </a:lvl7pPr>
      <a:lvl8pPr marL="1828754" algn="l" defTabSz="914377" rtl="0" eaLnBrk="1" fontAlgn="base" hangingPunct="1">
        <a:spcBef>
          <a:spcPct val="0"/>
        </a:spcBef>
        <a:spcAft>
          <a:spcPct val="0"/>
        </a:spcAft>
        <a:defRPr sz="3200">
          <a:solidFill>
            <a:srgbClr val="0077D0"/>
          </a:solidFill>
          <a:latin typeface="Calibri Light" charset="0"/>
          <a:ea typeface="Calibri Light" charset="0"/>
          <a:cs typeface="Calibri Light" charset="0"/>
        </a:defRPr>
      </a:lvl8pPr>
      <a:lvl9pPr marL="2438339" algn="l" defTabSz="914377" rtl="0" eaLnBrk="1" fontAlgn="base" hangingPunct="1">
        <a:spcBef>
          <a:spcPct val="0"/>
        </a:spcBef>
        <a:spcAft>
          <a:spcPct val="0"/>
        </a:spcAft>
        <a:defRPr sz="3200">
          <a:solidFill>
            <a:srgbClr val="0077D0"/>
          </a:solidFill>
          <a:latin typeface="Calibri Light" charset="0"/>
          <a:ea typeface="Calibri Light" charset="0"/>
          <a:cs typeface="Calibri Light" charset="0"/>
        </a:defRPr>
      </a:lvl9pPr>
    </p:titleStyle>
    <p:bodyStyle>
      <a:lvl1pPr marL="0" indent="0" algn="l" defTabSz="914377" rtl="0" eaLnBrk="1" fontAlgn="base" hangingPunct="1">
        <a:spcBef>
          <a:spcPts val="1200"/>
        </a:spcBef>
        <a:spcAft>
          <a:spcPct val="0"/>
        </a:spcAft>
        <a:buFont typeface="Calibri" panose="020F0502020204030204" pitchFamily="34" charset="0"/>
        <a:buChar char="​"/>
        <a:defRPr sz="2200" kern="1200">
          <a:solidFill>
            <a:schemeClr val="tx2"/>
          </a:solidFill>
          <a:latin typeface="Calibri Light" charset="0"/>
          <a:ea typeface="Calibri Light" charset="0"/>
          <a:cs typeface="Calibri Light" charset="0"/>
        </a:defRPr>
      </a:lvl1pPr>
      <a:lvl2pPr marL="228594" indent="-228594" algn="l" defTabSz="914377" rtl="0" eaLnBrk="1" fontAlgn="base" hangingPunct="1">
        <a:lnSpc>
          <a:spcPct val="95000"/>
        </a:lnSpc>
        <a:spcBef>
          <a:spcPts val="4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Calibri Light" charset="0"/>
          <a:ea typeface="Calibri Light" charset="0"/>
          <a:cs typeface="Calibri Light" charset="0"/>
        </a:defRPr>
      </a:lvl2pPr>
      <a:lvl3pPr marL="457189" indent="-228594" algn="l" defTabSz="914377" rtl="0" eaLnBrk="1" fontAlgn="base" hangingPunct="1">
        <a:spcBef>
          <a:spcPts val="400"/>
        </a:spcBef>
        <a:spcAft>
          <a:spcPct val="0"/>
        </a:spcAft>
        <a:buFont typeface="Calibri Light" panose="020F0302020204030204" pitchFamily="34" charset="0"/>
        <a:buChar char="–"/>
        <a:defRPr sz="1600" kern="1200">
          <a:solidFill>
            <a:schemeClr val="tx2"/>
          </a:solidFill>
          <a:latin typeface="Calibri Light" charset="0"/>
          <a:ea typeface="Calibri Light" charset="0"/>
          <a:cs typeface="Calibri Light" charset="0"/>
        </a:defRPr>
      </a:lvl3pPr>
      <a:lvl4pPr marL="685783" indent="-228594" algn="l" defTabSz="914377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Font typeface="Calibri Light" panose="020F0302020204030204" pitchFamily="34" charset="0"/>
        <a:buChar char="–"/>
        <a:defRPr sz="1400" kern="1200">
          <a:solidFill>
            <a:schemeClr val="tx2"/>
          </a:solidFill>
          <a:latin typeface="Calibri Light" charset="0"/>
          <a:ea typeface="Calibri Light" charset="0"/>
          <a:cs typeface="Calibri Light" charset="0"/>
        </a:defRPr>
      </a:lvl4pPr>
      <a:lvl5pPr marL="914377" indent="-228594" algn="l" defTabSz="914377" rtl="0" eaLnBrk="1" fontAlgn="base" hangingPunct="1">
        <a:lnSpc>
          <a:spcPct val="85000"/>
        </a:lnSpc>
        <a:spcBef>
          <a:spcPts val="400"/>
        </a:spcBef>
        <a:spcAft>
          <a:spcPct val="0"/>
        </a:spcAft>
        <a:buFont typeface="Calibri Light" panose="020F0302020204030204" pitchFamily="34" charset="0"/>
        <a:buChar char="–"/>
        <a:defRPr sz="1200" kern="1200">
          <a:solidFill>
            <a:schemeClr val="tx2"/>
          </a:solidFill>
          <a:latin typeface="Calibri Light" charset="0"/>
          <a:ea typeface="Calibri Light" charset="0"/>
          <a:cs typeface="Calibri Light" charset="0"/>
        </a:defRPr>
      </a:lvl5pPr>
      <a:lvl6pPr marL="0" indent="0" algn="l" defTabSz="914377" rtl="0" eaLnBrk="1" latinLnBrk="0" hangingPunct="1">
        <a:lnSpc>
          <a:spcPct val="95000"/>
        </a:lnSpc>
        <a:spcBef>
          <a:spcPts val="1200"/>
        </a:spcBef>
        <a:buClr>
          <a:schemeClr val="accent2"/>
        </a:buClr>
        <a:buFont typeface="Calibri" panose="020F0502020204030204" pitchFamily="34" charset="0"/>
        <a:buChar char="​"/>
        <a:defRPr sz="2200" kern="100" spc="40" baseline="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377" rtl="0" eaLnBrk="1" latinLnBrk="0" hangingPunct="1">
        <a:lnSpc>
          <a:spcPct val="90000"/>
        </a:lnSpc>
        <a:spcBef>
          <a:spcPts val="0"/>
        </a:spcBef>
        <a:spcAft>
          <a:spcPts val="800"/>
        </a:spcAft>
        <a:buFont typeface="Calibri" panose="020F0502020204030204" pitchFamily="34" charset="0"/>
        <a:buChar char="​"/>
        <a:defRPr sz="1600" kern="100" spc="-27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377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Font typeface="Calibri" panose="020F0502020204030204" pitchFamily="34" charset="0"/>
        <a:buChar char="​"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8pPr>
      <a:lvl9pPr marL="152396" indent="-152396" algn="l" defTabSz="914377" rtl="0" eaLnBrk="1" latinLnBrk="0" hangingPunct="1">
        <a:lnSpc>
          <a:spcPct val="85000"/>
        </a:lnSpc>
        <a:spcBef>
          <a:spcPts val="800"/>
        </a:spcBef>
        <a:spcAft>
          <a:spcPts val="400"/>
        </a:spcAft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2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5">
          <p15:clr>
            <a:srgbClr val="F26B43"/>
          </p15:clr>
        </p15:guide>
        <p15:guide id="4" orient="horz" pos="313">
          <p15:clr>
            <a:srgbClr val="F26B43"/>
          </p15:clr>
        </p15:guide>
        <p15:guide id="5" pos="475">
          <p15:clr>
            <a:srgbClr val="F26B43"/>
          </p15:clr>
        </p15:guide>
        <p15:guide id="6" pos="7200">
          <p15:clr>
            <a:srgbClr val="F26B43"/>
          </p15:clr>
        </p15:guide>
        <p15:guide id="7" orient="horz" pos="1052">
          <p15:clr>
            <a:srgbClr val="F26B43"/>
          </p15:clr>
        </p15:guide>
        <p15:guide id="8" orient="horz" pos="3960">
          <p15:clr>
            <a:srgbClr val="F26B43"/>
          </p15:clr>
        </p15:guide>
        <p15:guide id="9" orient="horz" pos="375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www.miaminewtimes.com/news/florida-legislature-passes-bill-legalizing-self-driving-uber-cars-1116181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E743638-00D5-4046-BFE2-0DCE9DAC7D6C}"/>
              </a:ext>
            </a:extLst>
          </p:cNvPr>
          <p:cNvGrpSpPr/>
          <p:nvPr/>
        </p:nvGrpSpPr>
        <p:grpSpPr>
          <a:xfrm>
            <a:off x="-625036" y="-351691"/>
            <a:ext cx="13125694" cy="7609018"/>
            <a:chOff x="-625036" y="-351691"/>
            <a:chExt cx="13125694" cy="760901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BD4712-9420-45A6-BB81-7A98A3E6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98" b="13589"/>
            <a:stretch/>
          </p:blipFill>
          <p:spPr>
            <a:xfrm flipH="1">
              <a:off x="4226378" y="3223947"/>
              <a:ext cx="7965622" cy="378916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CBB5C3-96C2-43B2-85AC-37B5DA280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5749" b="29352"/>
            <a:stretch/>
          </p:blipFill>
          <p:spPr>
            <a:xfrm flipH="1">
              <a:off x="-476733" y="0"/>
              <a:ext cx="4520231" cy="3611881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1277088-2B7B-430C-A313-05180E7C5E32}"/>
                </a:ext>
              </a:extLst>
            </p:cNvPr>
            <p:cNvGrpSpPr/>
            <p:nvPr/>
          </p:nvGrpSpPr>
          <p:grpSpPr>
            <a:xfrm>
              <a:off x="-625036" y="-351691"/>
              <a:ext cx="13125694" cy="7609018"/>
              <a:chOff x="-625036" y="-351691"/>
              <a:chExt cx="13125694" cy="760901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1DF9EEB-54A9-49FE-BE4B-81F29686B4D2}"/>
                  </a:ext>
                </a:extLst>
              </p:cNvPr>
              <p:cNvSpPr/>
              <p:nvPr/>
            </p:nvSpPr>
            <p:spPr>
              <a:xfrm>
                <a:off x="3357031" y="-351691"/>
                <a:ext cx="186062" cy="7609018"/>
              </a:xfrm>
              <a:prstGeom prst="rect">
                <a:avLst/>
              </a:prstGeom>
              <a:solidFill>
                <a:srgbClr val="81B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6565790A-2CAF-4B34-A1DE-57E72F94FDEB}"/>
                  </a:ext>
                </a:extLst>
              </p:cNvPr>
              <p:cNvSpPr/>
              <p:nvPr/>
            </p:nvSpPr>
            <p:spPr>
              <a:xfrm>
                <a:off x="5786837" y="-351691"/>
                <a:ext cx="182880" cy="7609018"/>
              </a:xfrm>
              <a:prstGeom prst="rect">
                <a:avLst/>
              </a:prstGeom>
              <a:solidFill>
                <a:srgbClr val="81B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alibri Light" panose="020F0302020204030204" pitchFamily="34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3B4614C-BEAB-47B6-9B5D-9C2B5838100E}"/>
                  </a:ext>
                </a:extLst>
              </p:cNvPr>
              <p:cNvSpPr/>
              <p:nvPr/>
            </p:nvSpPr>
            <p:spPr>
              <a:xfrm rot="5400000">
                <a:off x="5846370" y="-3056293"/>
                <a:ext cx="182882" cy="13125694"/>
              </a:xfrm>
              <a:prstGeom prst="rect">
                <a:avLst/>
              </a:prstGeom>
              <a:solidFill>
                <a:srgbClr val="81B9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Calibri Light" panose="020F0302020204030204" pitchFamily="34" charset="0"/>
                </a:endParaRPr>
              </a:p>
            </p:txBody>
          </p:sp>
        </p:grp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96E80B9-BA31-42FD-8BC7-C95590845D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73"/>
            <a:stretch/>
          </p:blipFill>
          <p:spPr>
            <a:xfrm>
              <a:off x="3543093" y="1"/>
              <a:ext cx="8648907" cy="342899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75C4794-83AE-4A18-973B-2C5D38D2CE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GlowEdges/>
                      </a14:imgEffect>
                    </a14:imgLayer>
                  </a14:imgProps>
                </a:ext>
              </a:extLst>
            </a:blip>
            <a:srcRect l="-1" r="8296"/>
            <a:stretch/>
          </p:blipFill>
          <p:spPr>
            <a:xfrm>
              <a:off x="-476732" y="3597994"/>
              <a:ext cx="6263569" cy="341511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6B0C84D-EBAD-4998-A1F0-E624A3298510}"/>
                </a:ext>
              </a:extLst>
            </p:cNvPr>
            <p:cNvSpPr/>
            <p:nvPr/>
          </p:nvSpPr>
          <p:spPr>
            <a:xfrm>
              <a:off x="919121" y="2037073"/>
              <a:ext cx="5422044" cy="1839064"/>
            </a:xfrm>
            <a:prstGeom prst="rect">
              <a:avLst/>
            </a:prstGeom>
            <a:solidFill>
              <a:srgbClr val="81B9E2"/>
            </a:solidFill>
            <a:ln w="76200">
              <a:solidFill>
                <a:srgbClr val="81B9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996B9B7-66DA-4316-A736-9F7A00397FDD}"/>
              </a:ext>
            </a:extLst>
          </p:cNvPr>
          <p:cNvSpPr txBox="1"/>
          <p:nvPr/>
        </p:nvSpPr>
        <p:spPr bwMode="auto">
          <a:xfrm>
            <a:off x="1099827" y="2132340"/>
            <a:ext cx="4996174" cy="14327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solidFill>
                  <a:srgbClr val="474C5B"/>
                </a:solidFill>
                <a:latin typeface="Calibri Light" charset="0"/>
                <a:ea typeface="Calibri Light" charset="0"/>
                <a:cs typeface="Calibri Light" charset="0"/>
              </a:rPr>
              <a:t>TTP 220 Policy Analysis </a:t>
            </a:r>
          </a:p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rgbClr val="474C5B"/>
                </a:solidFill>
                <a:latin typeface="Calibri Light" charset="0"/>
                <a:ea typeface="Calibri Light" charset="0"/>
                <a:cs typeface="Calibri Light" charset="0"/>
              </a:rPr>
              <a:t>Autonomous Vehicles: A  Meta-Analysis on all US State Legislation (2012-2019)</a:t>
            </a:r>
          </a:p>
          <a:p>
            <a:pPr eaLnBrk="1" fontAlgn="auto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srgbClr val="474C5B"/>
                </a:solidFill>
                <a:latin typeface="Calibri Light" charset="0"/>
                <a:ea typeface="Calibri Light" charset="0"/>
                <a:cs typeface="Calibri Light" charset="0"/>
              </a:rPr>
              <a:t>Author: Michael Gaunt</a:t>
            </a:r>
            <a:endParaRPr lang="en-US" sz="2800" dirty="0">
              <a:solidFill>
                <a:srgbClr val="474C5B"/>
              </a:solidFill>
              <a:latin typeface="Calibri Light" charset="0"/>
              <a:ea typeface="Calibri Light" charset="0"/>
              <a:cs typeface="Calibr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27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FB47B-2F1D-407C-A87B-B56F08E23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0FFB7-00A0-4C59-9317-73B5BD7B2C2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D1E3BE-272D-40E2-A543-19CEE438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516" y="2142292"/>
            <a:ext cx="3697391" cy="2278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58E1F0-0F1D-465C-86C9-305722E9E82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4393" y="4306031"/>
            <a:ext cx="3697391" cy="2278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57ED50-4A1A-4270-9E2B-D967EF72875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50005" y="-67278"/>
            <a:ext cx="3697391" cy="227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0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1357-F841-4E18-9492-D3525D64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Vehicle Fervor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FC3B-6F3C-4907-A098-32E0B28F9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18" b="32462"/>
          <a:stretch/>
        </p:blipFill>
        <p:spPr>
          <a:xfrm>
            <a:off x="1127760" y="6374423"/>
            <a:ext cx="11064240" cy="483577"/>
          </a:xfrm>
          <a:prstGeom prst="rect">
            <a:avLst/>
          </a:prstGeom>
        </p:spPr>
      </p:pic>
      <p:sp>
        <p:nvSpPr>
          <p:cNvPr id="9" name="Flowchart: Data 8">
            <a:extLst>
              <a:ext uri="{FF2B5EF4-FFF2-40B4-BE49-F238E27FC236}">
                <a16:creationId xmlns:a16="http://schemas.microsoft.com/office/drawing/2014/main" id="{90B0DAB6-09B5-4C25-B08D-19DF277356E9}"/>
              </a:ext>
            </a:extLst>
          </p:cNvPr>
          <p:cNvSpPr/>
          <p:nvPr/>
        </p:nvSpPr>
        <p:spPr>
          <a:xfrm>
            <a:off x="815340" y="6374423"/>
            <a:ext cx="784860" cy="483577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476C7B2-229F-4406-AE7D-00CCB3A1678A}"/>
              </a:ext>
            </a:extLst>
          </p:cNvPr>
          <p:cNvSpPr/>
          <p:nvPr/>
        </p:nvSpPr>
        <p:spPr>
          <a:xfrm>
            <a:off x="759883" y="6374423"/>
            <a:ext cx="784860" cy="483577"/>
          </a:xfrm>
          <a:prstGeom prst="flowChartInputOutpu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FA0C0-2436-408B-8BD1-D3D29DB3521B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1D6F3DF-C2B7-4A48-8254-121E502B1F7F}"/>
              </a:ext>
            </a:extLst>
          </p:cNvPr>
          <p:cNvSpPr/>
          <p:nvPr/>
        </p:nvSpPr>
        <p:spPr>
          <a:xfrm>
            <a:off x="880851" y="4063144"/>
            <a:ext cx="429985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AV START Act: </a:t>
            </a:r>
            <a:r>
              <a:rPr lang="en-US" sz="1400" dirty="0"/>
              <a:t>“To support the development of highly automated vehicle</a:t>
            </a:r>
          </a:p>
          <a:p>
            <a:r>
              <a:rPr lang="en-US" sz="1400" dirty="0"/>
              <a:t>safety technologies, and for other purposes.”</a:t>
            </a:r>
          </a:p>
          <a:p>
            <a:endParaRPr lang="en-US" sz="1400" dirty="0"/>
          </a:p>
          <a:p>
            <a:r>
              <a:rPr lang="en-US" sz="1400" b="1" dirty="0"/>
              <a:t>SELF DRIVE Act: </a:t>
            </a:r>
            <a:r>
              <a:rPr lang="en-US" sz="1400" dirty="0"/>
              <a:t>“[…] to memorialize the Federal role in ensuring the safety of highly automated vehicles […]”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A8A240-C983-46AF-A94D-478B4901DA93}"/>
              </a:ext>
            </a:extLst>
          </p:cNvPr>
          <p:cNvGrpSpPr/>
          <p:nvPr/>
        </p:nvGrpSpPr>
        <p:grpSpPr>
          <a:xfrm>
            <a:off x="6197401" y="1598505"/>
            <a:ext cx="4850161" cy="4072096"/>
            <a:chOff x="7079924" y="1644443"/>
            <a:chExt cx="4488241" cy="376823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191FBB-44A2-4AF4-BDCD-732BD94EA102}"/>
                </a:ext>
              </a:extLst>
            </p:cNvPr>
            <p:cNvGrpSpPr/>
            <p:nvPr/>
          </p:nvGrpSpPr>
          <p:grpSpPr>
            <a:xfrm>
              <a:off x="7079924" y="1876988"/>
              <a:ext cx="4488241" cy="3535690"/>
              <a:chOff x="7157357" y="1484059"/>
              <a:chExt cx="4488241" cy="353569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8EE74A8-78A0-4978-9D4C-98A7F838B1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7357" y="2520633"/>
                <a:ext cx="3510641" cy="876106"/>
              </a:xfrm>
              <a:prstGeom prst="rect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F5869F2-6C4D-4A18-A2A6-BC4DB7546B3F}"/>
                  </a:ext>
                </a:extLst>
              </p:cNvPr>
              <p:cNvSpPr/>
              <p:nvPr/>
            </p:nvSpPr>
            <p:spPr>
              <a:xfrm>
                <a:off x="7157357" y="3542421"/>
                <a:ext cx="4488241" cy="1477328"/>
              </a:xfrm>
              <a:prstGeom prst="rect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i="1" dirty="0">
                    <a:solidFill>
                      <a:srgbClr val="333333"/>
                    </a:solidFill>
                    <a:latin typeface="serif12"/>
                  </a:rPr>
                  <a:t>“State records show four </a:t>
                </a:r>
                <a:r>
                  <a:rPr lang="en-US" sz="1400" b="1" i="1" dirty="0">
                    <a:solidFill>
                      <a:srgbClr val="333333"/>
                    </a:solidFill>
                    <a:latin typeface="serif12"/>
                  </a:rPr>
                  <a:t>Uber lobbyists met with state representatives </a:t>
                </a:r>
                <a:r>
                  <a:rPr lang="en-US" sz="1400" i="1" dirty="0">
                    <a:solidFill>
                      <a:srgbClr val="333333"/>
                    </a:solidFill>
                    <a:latin typeface="serif12"/>
                  </a:rPr>
                  <a:t>on the House version of the bill, HB 311 […]</a:t>
                </a:r>
              </a:p>
              <a:p>
                <a:r>
                  <a:rPr lang="en-US" sz="1400" i="1" dirty="0">
                    <a:solidFill>
                      <a:srgbClr val="333333"/>
                    </a:solidFill>
                    <a:latin typeface="serif12"/>
                  </a:rPr>
                  <a:t>The Senate bill, SB 932, </a:t>
                </a:r>
                <a:r>
                  <a:rPr lang="en-US" sz="1400" b="1" i="1" dirty="0">
                    <a:solidFill>
                      <a:srgbClr val="333333"/>
                    </a:solidFill>
                    <a:latin typeface="serif12"/>
                  </a:rPr>
                  <a:t>legalizes not only automated vehicles but also “on-demand autonomous vehicle networks””</a:t>
                </a:r>
                <a:r>
                  <a:rPr lang="en-US" sz="1400" b="1" dirty="0"/>
                  <a:t> </a:t>
                </a:r>
              </a:p>
              <a:p>
                <a:pPr algn="r"/>
                <a:r>
                  <a:rPr lang="en-US" sz="1000" dirty="0">
                    <a:hlinkClick r:id="rId4"/>
                  </a:rPr>
                  <a:t>https://www.miaminewtimes.com/news/florida-legislature-passes-bill-legalizing-self-driving-uber-cars-11161818</a:t>
                </a:r>
                <a:r>
                  <a:rPr lang="en-US" sz="1000" dirty="0"/>
                  <a:t> (May, 15</a:t>
                </a:r>
                <a:r>
                  <a:rPr lang="en-US" sz="1000" baseline="30000" dirty="0"/>
                  <a:t>th</a:t>
                </a:r>
                <a:r>
                  <a:rPr lang="en-US" sz="1000" dirty="0"/>
                  <a:t>, 2019)</a:t>
                </a:r>
                <a:endParaRPr lang="en-US" sz="1400" b="0" i="1" dirty="0">
                  <a:solidFill>
                    <a:srgbClr val="333333"/>
                  </a:solidFill>
                  <a:effectLst/>
                  <a:latin typeface="serif12"/>
                </a:endParaRP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9F60032-F89E-42B3-AA8C-DEB0F86C58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57357" y="1484059"/>
                <a:ext cx="4299857" cy="890892"/>
              </a:xfrm>
              <a:prstGeom prst="rect">
                <a:avLst/>
              </a:prstGeom>
              <a:ln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73BED28-A010-4D3B-8D8E-A37F8CA468AA}"/>
                </a:ext>
              </a:extLst>
            </p:cNvPr>
            <p:cNvSpPr txBox="1"/>
            <p:nvPr/>
          </p:nvSpPr>
          <p:spPr bwMode="auto">
            <a:xfrm>
              <a:off x="7079924" y="1644443"/>
              <a:ext cx="1716945" cy="204671"/>
            </a:xfrm>
            <a:prstGeom prst="rect">
              <a:avLst/>
            </a:prstGeom>
            <a:noFill/>
          </p:spPr>
          <p:txBody>
            <a:bodyPr wrap="none" lIns="0" tIns="0" rIns="0" bIns="0" rtlCol="0" anchor="t">
              <a:spAutoFit/>
            </a:bodyPr>
            <a:lstStyle/>
            <a:p>
              <a:pPr eaLnBrk="1" fontAlgn="auto" hangingPunct="1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4D5363"/>
                  </a:solidFill>
                  <a:latin typeface="Calibri Light" charset="0"/>
                  <a:ea typeface="Calibri Light" charset="0"/>
                  <a:cs typeface="Calibri Light" charset="0"/>
                </a:rPr>
                <a:t>Recent News Headlines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6E66B0E-9CE9-44DE-BCB1-58714BF6BF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851" y="1763545"/>
            <a:ext cx="4203546" cy="19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2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1357-F841-4E18-9492-D3525D64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Emphasizing Misalignment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DA848-0A22-4BE6-84CD-F6EDF0FCA40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Framework and 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FC3B-6F3C-4907-A098-32E0B28F9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18" b="32462"/>
          <a:stretch/>
        </p:blipFill>
        <p:spPr>
          <a:xfrm>
            <a:off x="1127760" y="6374423"/>
            <a:ext cx="11064240" cy="483577"/>
          </a:xfrm>
          <a:prstGeom prst="rect">
            <a:avLst/>
          </a:prstGeom>
        </p:spPr>
      </p:pic>
      <p:sp>
        <p:nvSpPr>
          <p:cNvPr id="9" name="Flowchart: Data 8">
            <a:extLst>
              <a:ext uri="{FF2B5EF4-FFF2-40B4-BE49-F238E27FC236}">
                <a16:creationId xmlns:a16="http://schemas.microsoft.com/office/drawing/2014/main" id="{90B0DAB6-09B5-4C25-B08D-19DF277356E9}"/>
              </a:ext>
            </a:extLst>
          </p:cNvPr>
          <p:cNvSpPr/>
          <p:nvPr/>
        </p:nvSpPr>
        <p:spPr>
          <a:xfrm>
            <a:off x="815340" y="6374423"/>
            <a:ext cx="784860" cy="483577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476C7B2-229F-4406-AE7D-00CCB3A1678A}"/>
              </a:ext>
            </a:extLst>
          </p:cNvPr>
          <p:cNvSpPr/>
          <p:nvPr/>
        </p:nvSpPr>
        <p:spPr>
          <a:xfrm>
            <a:off x="759883" y="6374423"/>
            <a:ext cx="784860" cy="483577"/>
          </a:xfrm>
          <a:prstGeom prst="flowChartInputOutpu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926A8-54CF-4456-B96B-97F8A5995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313" y="4047592"/>
            <a:ext cx="9352075" cy="2170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D024DA-5160-428C-A7E9-57D10263A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97" y="1676084"/>
            <a:ext cx="5463470" cy="2029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A37DB-FD75-4351-A89B-949C4F5C9FC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81312" y="1672131"/>
            <a:ext cx="5313945" cy="196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735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1357-F841-4E18-9492-D3525D64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 policy across all US States (12-19’)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DA848-0A22-4BE6-84CD-F6EDF0FCA40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FC3B-6F3C-4907-A098-32E0B28F9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18" b="32462"/>
          <a:stretch/>
        </p:blipFill>
        <p:spPr>
          <a:xfrm>
            <a:off x="1127760" y="6374423"/>
            <a:ext cx="11064240" cy="483577"/>
          </a:xfrm>
          <a:prstGeom prst="rect">
            <a:avLst/>
          </a:prstGeom>
        </p:spPr>
      </p:pic>
      <p:sp>
        <p:nvSpPr>
          <p:cNvPr id="9" name="Flowchart: Data 8">
            <a:extLst>
              <a:ext uri="{FF2B5EF4-FFF2-40B4-BE49-F238E27FC236}">
                <a16:creationId xmlns:a16="http://schemas.microsoft.com/office/drawing/2014/main" id="{90B0DAB6-09B5-4C25-B08D-19DF277356E9}"/>
              </a:ext>
            </a:extLst>
          </p:cNvPr>
          <p:cNvSpPr/>
          <p:nvPr/>
        </p:nvSpPr>
        <p:spPr>
          <a:xfrm>
            <a:off x="815340" y="6374423"/>
            <a:ext cx="784860" cy="483577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476C7B2-229F-4406-AE7D-00CCB3A1678A}"/>
              </a:ext>
            </a:extLst>
          </p:cNvPr>
          <p:cNvSpPr/>
          <p:nvPr/>
        </p:nvSpPr>
        <p:spPr>
          <a:xfrm>
            <a:off x="759883" y="6374423"/>
            <a:ext cx="784860" cy="483577"/>
          </a:xfrm>
          <a:prstGeom prst="flowChartInputOutpu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BDA9503-E7A9-44FE-99EA-F0703D1C8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130"/>
          <a:stretch/>
        </p:blipFill>
        <p:spPr>
          <a:xfrm>
            <a:off x="3806342" y="1550548"/>
            <a:ext cx="3673951" cy="203769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BCEE965-94CD-4A54-ABB2-BF46920DAFA7}"/>
              </a:ext>
            </a:extLst>
          </p:cNvPr>
          <p:cNvGrpSpPr/>
          <p:nvPr/>
        </p:nvGrpSpPr>
        <p:grpSpPr>
          <a:xfrm>
            <a:off x="7736450" y="1663179"/>
            <a:ext cx="4303274" cy="4204662"/>
            <a:chOff x="7530763" y="1614715"/>
            <a:chExt cx="4303274" cy="42046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5C6DFB-664E-4D69-8E4D-0419DC0985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16" r="27383" b="5201"/>
            <a:stretch/>
          </p:blipFill>
          <p:spPr>
            <a:xfrm>
              <a:off x="7530763" y="1614715"/>
              <a:ext cx="4303274" cy="420466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A12920-CEB6-4D60-B966-A51C574A4F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617" t="23980" r="940" b="26611"/>
            <a:stretch/>
          </p:blipFill>
          <p:spPr>
            <a:xfrm>
              <a:off x="10554113" y="3463082"/>
              <a:ext cx="1175656" cy="1569049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3422167-D773-43DF-950D-F9C8E454C256}"/>
              </a:ext>
            </a:extLst>
          </p:cNvPr>
          <p:cNvGrpSpPr/>
          <p:nvPr/>
        </p:nvGrpSpPr>
        <p:grpSpPr>
          <a:xfrm>
            <a:off x="3806342" y="3669206"/>
            <a:ext cx="4040092" cy="2624251"/>
            <a:chOff x="228469" y="3589586"/>
            <a:chExt cx="4040092" cy="262425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8751458-65FF-4081-B445-F0372E2526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8971"/>
            <a:stretch/>
          </p:blipFill>
          <p:spPr>
            <a:xfrm>
              <a:off x="228469" y="3589586"/>
              <a:ext cx="3445560" cy="2624251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3D39202-C41D-490F-836B-C0AB65725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0556" t="20944" b="25625"/>
            <a:stretch/>
          </p:blipFill>
          <p:spPr>
            <a:xfrm>
              <a:off x="3441735" y="4119822"/>
              <a:ext cx="826826" cy="1402176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05F55A-8B9D-4EFB-A5E1-376CE095F46C}"/>
              </a:ext>
            </a:extLst>
          </p:cNvPr>
          <p:cNvGrpSpPr/>
          <p:nvPr/>
        </p:nvGrpSpPr>
        <p:grpSpPr>
          <a:xfrm>
            <a:off x="256544" y="1709212"/>
            <a:ext cx="3371979" cy="3746210"/>
            <a:chOff x="4221193" y="1706642"/>
            <a:chExt cx="3100602" cy="34447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12CD7C-E0DD-441D-99A6-BEC5E8EAD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0826" t="10399" r="13648" b="13291"/>
            <a:stretch/>
          </p:blipFill>
          <p:spPr>
            <a:xfrm>
              <a:off x="4287476" y="1706642"/>
              <a:ext cx="2968037" cy="3444715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7EB1A11-7536-4843-BF7E-F212B93FBE36}"/>
                </a:ext>
              </a:extLst>
            </p:cNvPr>
            <p:cNvSpPr/>
            <p:nvPr/>
          </p:nvSpPr>
          <p:spPr>
            <a:xfrm>
              <a:off x="4262552" y="1971252"/>
              <a:ext cx="3017884" cy="403888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Calibri Light" panose="020F0302020204030204" pitchFamily="34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EDD409E-010D-4952-92A6-AB3A2BAAEB1E}"/>
                </a:ext>
              </a:extLst>
            </p:cNvPr>
            <p:cNvGrpSpPr/>
            <p:nvPr/>
          </p:nvGrpSpPr>
          <p:grpSpPr>
            <a:xfrm>
              <a:off x="4221193" y="2423673"/>
              <a:ext cx="3100602" cy="836018"/>
              <a:chOff x="4221193" y="2423673"/>
              <a:chExt cx="3100602" cy="836018"/>
            </a:xfrm>
          </p:grpSpPr>
          <p:sp>
            <p:nvSpPr>
              <p:cNvPr id="13" name="Left Bracket 12">
                <a:extLst>
                  <a:ext uri="{FF2B5EF4-FFF2-40B4-BE49-F238E27FC236}">
                    <a16:creationId xmlns:a16="http://schemas.microsoft.com/office/drawing/2014/main" id="{549BAEC5-E26E-453B-8F84-954E82C1FB41}"/>
                  </a:ext>
                </a:extLst>
              </p:cNvPr>
              <p:cNvSpPr/>
              <p:nvPr/>
            </p:nvSpPr>
            <p:spPr>
              <a:xfrm>
                <a:off x="4221193" y="2423673"/>
                <a:ext cx="97215" cy="836018"/>
              </a:xfrm>
              <a:prstGeom prst="leftBracket">
                <a:avLst/>
              </a:prstGeom>
              <a:ln/>
              <a:effectLst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Left Bracket 22">
                <a:extLst>
                  <a:ext uri="{FF2B5EF4-FFF2-40B4-BE49-F238E27FC236}">
                    <a16:creationId xmlns:a16="http://schemas.microsoft.com/office/drawing/2014/main" id="{0709C7AF-448A-4CAE-B831-3DB6BC89CE66}"/>
                  </a:ext>
                </a:extLst>
              </p:cNvPr>
              <p:cNvSpPr/>
              <p:nvPr/>
            </p:nvSpPr>
            <p:spPr>
              <a:xfrm flipH="1">
                <a:off x="7224580" y="2423673"/>
                <a:ext cx="97215" cy="836018"/>
              </a:xfrm>
              <a:prstGeom prst="leftBracket">
                <a:avLst/>
              </a:prstGeom>
              <a:ln/>
              <a:effectLst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3983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1357-F841-4E18-9492-D3525D64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State Comparison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DA848-0A22-4BE6-84CD-F6EDF0FCA40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FC3B-6F3C-4907-A098-32E0B28F9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18" b="32462"/>
          <a:stretch/>
        </p:blipFill>
        <p:spPr>
          <a:xfrm>
            <a:off x="1127760" y="6374423"/>
            <a:ext cx="11064240" cy="483577"/>
          </a:xfrm>
          <a:prstGeom prst="rect">
            <a:avLst/>
          </a:prstGeom>
        </p:spPr>
      </p:pic>
      <p:sp>
        <p:nvSpPr>
          <p:cNvPr id="9" name="Flowchart: Data 8">
            <a:extLst>
              <a:ext uri="{FF2B5EF4-FFF2-40B4-BE49-F238E27FC236}">
                <a16:creationId xmlns:a16="http://schemas.microsoft.com/office/drawing/2014/main" id="{90B0DAB6-09B5-4C25-B08D-19DF277356E9}"/>
              </a:ext>
            </a:extLst>
          </p:cNvPr>
          <p:cNvSpPr/>
          <p:nvPr/>
        </p:nvSpPr>
        <p:spPr>
          <a:xfrm>
            <a:off x="815340" y="6374423"/>
            <a:ext cx="784860" cy="483577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476C7B2-229F-4406-AE7D-00CCB3A1678A}"/>
              </a:ext>
            </a:extLst>
          </p:cNvPr>
          <p:cNvSpPr/>
          <p:nvPr/>
        </p:nvSpPr>
        <p:spPr>
          <a:xfrm>
            <a:off x="759883" y="6374423"/>
            <a:ext cx="784860" cy="483577"/>
          </a:xfrm>
          <a:prstGeom prst="flowChartInputOutpu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38D8A6D-13AA-4B0E-AE38-58D635E3EDD3}"/>
              </a:ext>
            </a:extLst>
          </p:cNvPr>
          <p:cNvGrpSpPr>
            <a:grpSpLocks noChangeAspect="1"/>
          </p:cNvGrpSpPr>
          <p:nvPr/>
        </p:nvGrpSpPr>
        <p:grpSpPr>
          <a:xfrm>
            <a:off x="5450775" y="1497631"/>
            <a:ext cx="5898645" cy="4441127"/>
            <a:chOff x="7484772" y="2588343"/>
            <a:chExt cx="4500194" cy="338822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EDC366D-5DF6-4C5D-BE4E-AD1F69E3F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-120" r="17933"/>
            <a:stretch/>
          </p:blipFill>
          <p:spPr>
            <a:xfrm>
              <a:off x="7484772" y="2588343"/>
              <a:ext cx="4500194" cy="3388224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1E79469E-242C-4130-9F1B-2C9146CABC68}"/>
                </a:ext>
              </a:extLst>
            </p:cNvPr>
            <p:cNvGrpSpPr/>
            <p:nvPr/>
          </p:nvGrpSpPr>
          <p:grpSpPr>
            <a:xfrm>
              <a:off x="9980439" y="3123188"/>
              <a:ext cx="1555630" cy="918258"/>
              <a:chOff x="9717195" y="1599839"/>
              <a:chExt cx="1555630" cy="918258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7546D0E5-50BC-4C31-8B48-A9C27ADE37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2538" t="54167" r="2779" b="24753"/>
              <a:stretch/>
            </p:blipFill>
            <p:spPr>
              <a:xfrm>
                <a:off x="10533340" y="1862876"/>
                <a:ext cx="739485" cy="655221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236372E-C168-4CBA-88F7-1772692A76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2538" t="24531" r="1256" b="45926"/>
              <a:stretch/>
            </p:blipFill>
            <p:spPr>
              <a:xfrm>
                <a:off x="9717195" y="1599839"/>
                <a:ext cx="816145" cy="918258"/>
              </a:xfrm>
              <a:prstGeom prst="rect">
                <a:avLst/>
              </a:prstGeom>
            </p:spPr>
          </p:pic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754310-A496-45D6-8DE8-271A7C65717D}"/>
              </a:ext>
            </a:extLst>
          </p:cNvPr>
          <p:cNvGrpSpPr/>
          <p:nvPr/>
        </p:nvGrpSpPr>
        <p:grpSpPr>
          <a:xfrm>
            <a:off x="197355" y="1395655"/>
            <a:ext cx="4797548" cy="2543148"/>
            <a:chOff x="914144" y="1627050"/>
            <a:chExt cx="3836762" cy="227877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AB6E034-3793-4C4E-BAC8-28D4D89A9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515" y="1627050"/>
              <a:ext cx="3697391" cy="2278774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412911-FED8-4D5C-8A4D-EFE844E8EF80}"/>
                </a:ext>
              </a:extLst>
            </p:cNvPr>
            <p:cNvCxnSpPr/>
            <p:nvPr/>
          </p:nvCxnSpPr>
          <p:spPr>
            <a:xfrm>
              <a:off x="1477882" y="1936798"/>
              <a:ext cx="238169" cy="0"/>
            </a:xfrm>
            <a:prstGeom prst="straightConnector1">
              <a:avLst/>
            </a:prstGeom>
            <a:noFill/>
            <a:ln w="28575" cap="rnd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1B38CEE6-4C2C-4843-A523-C73A71D1264A}"/>
                </a:ext>
              </a:extLst>
            </p:cNvPr>
            <p:cNvCxnSpPr/>
            <p:nvPr/>
          </p:nvCxnSpPr>
          <p:spPr>
            <a:xfrm>
              <a:off x="1152313" y="2189504"/>
              <a:ext cx="238169" cy="0"/>
            </a:xfrm>
            <a:prstGeom prst="straightConnector1">
              <a:avLst/>
            </a:prstGeom>
            <a:noFill/>
            <a:ln w="28575" cap="rnd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4E15079-CC63-47FF-8A78-5B0628270FA8}"/>
                </a:ext>
              </a:extLst>
            </p:cNvPr>
            <p:cNvCxnSpPr/>
            <p:nvPr/>
          </p:nvCxnSpPr>
          <p:spPr>
            <a:xfrm>
              <a:off x="1544743" y="3149418"/>
              <a:ext cx="238169" cy="0"/>
            </a:xfrm>
            <a:prstGeom prst="straightConnector1">
              <a:avLst/>
            </a:prstGeom>
            <a:noFill/>
            <a:ln w="28575" cap="rnd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0CABA63-11E9-43AD-AF43-521E03BC8D47}"/>
                </a:ext>
              </a:extLst>
            </p:cNvPr>
            <p:cNvCxnSpPr/>
            <p:nvPr/>
          </p:nvCxnSpPr>
          <p:spPr>
            <a:xfrm>
              <a:off x="1567893" y="3429000"/>
              <a:ext cx="238169" cy="0"/>
            </a:xfrm>
            <a:prstGeom prst="straightConnector1">
              <a:avLst/>
            </a:prstGeom>
            <a:noFill/>
            <a:ln w="28575" cap="rnd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B5E6FC0-964E-403A-90C0-803B67ED039C}"/>
                </a:ext>
              </a:extLst>
            </p:cNvPr>
            <p:cNvCxnSpPr/>
            <p:nvPr/>
          </p:nvCxnSpPr>
          <p:spPr>
            <a:xfrm>
              <a:off x="914144" y="2352042"/>
              <a:ext cx="238169" cy="0"/>
            </a:xfrm>
            <a:prstGeom prst="straightConnector1">
              <a:avLst/>
            </a:prstGeom>
            <a:noFill/>
            <a:ln w="28575" cap="rnd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B434280-5C71-4AD5-BFE1-448464C8C94D}"/>
              </a:ext>
            </a:extLst>
          </p:cNvPr>
          <p:cNvGrpSpPr/>
          <p:nvPr/>
        </p:nvGrpSpPr>
        <p:grpSpPr>
          <a:xfrm>
            <a:off x="894326" y="3854639"/>
            <a:ext cx="4370592" cy="2451522"/>
            <a:chOff x="197355" y="3969099"/>
            <a:chExt cx="3816477" cy="227877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4056D0D6-2394-413D-8AB4-00CAAFD3F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6441" y="3969099"/>
              <a:ext cx="3697391" cy="2278774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656302A-3690-45B4-88AE-F06B691CCE6A}"/>
                </a:ext>
              </a:extLst>
            </p:cNvPr>
            <p:cNvCxnSpPr/>
            <p:nvPr/>
          </p:nvCxnSpPr>
          <p:spPr>
            <a:xfrm>
              <a:off x="358969" y="4274289"/>
              <a:ext cx="238169" cy="0"/>
            </a:xfrm>
            <a:prstGeom prst="straightConnector1">
              <a:avLst/>
            </a:prstGeom>
            <a:noFill/>
            <a:ln w="28575" cap="rnd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8EAE036-C08F-4732-AD39-73D893A68AF1}"/>
                </a:ext>
              </a:extLst>
            </p:cNvPr>
            <p:cNvCxnSpPr/>
            <p:nvPr/>
          </p:nvCxnSpPr>
          <p:spPr>
            <a:xfrm>
              <a:off x="197355" y="5553739"/>
              <a:ext cx="238169" cy="0"/>
            </a:xfrm>
            <a:prstGeom prst="straightConnector1">
              <a:avLst/>
            </a:prstGeom>
            <a:noFill/>
            <a:ln w="28575" cap="rnd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8BD9CCA-02DA-41F8-B971-9926759570FA}"/>
                </a:ext>
              </a:extLst>
            </p:cNvPr>
            <p:cNvCxnSpPr>
              <a:cxnSpLocks/>
            </p:cNvCxnSpPr>
            <p:nvPr/>
          </p:nvCxnSpPr>
          <p:spPr>
            <a:xfrm>
              <a:off x="398253" y="4905508"/>
              <a:ext cx="198885" cy="5671"/>
            </a:xfrm>
            <a:prstGeom prst="straightConnector1">
              <a:avLst/>
            </a:prstGeom>
            <a:noFill/>
            <a:ln w="28575" cap="rnd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734D576-92DA-4EA9-A6B6-BB7AA632D005}"/>
                </a:ext>
              </a:extLst>
            </p:cNvPr>
            <p:cNvCxnSpPr>
              <a:cxnSpLocks/>
            </p:cNvCxnSpPr>
            <p:nvPr/>
          </p:nvCxnSpPr>
          <p:spPr>
            <a:xfrm>
              <a:off x="391458" y="5102815"/>
              <a:ext cx="198885" cy="5671"/>
            </a:xfrm>
            <a:prstGeom prst="straightConnector1">
              <a:avLst/>
            </a:prstGeom>
            <a:noFill/>
            <a:ln w="28575" cap="rnd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E9EDDA6-5B34-4503-8237-0E286A904888}"/>
                </a:ext>
              </a:extLst>
            </p:cNvPr>
            <p:cNvCxnSpPr>
              <a:cxnSpLocks/>
            </p:cNvCxnSpPr>
            <p:nvPr/>
          </p:nvCxnSpPr>
          <p:spPr>
            <a:xfrm>
              <a:off x="435524" y="4432662"/>
              <a:ext cx="198885" cy="5671"/>
            </a:xfrm>
            <a:prstGeom prst="straightConnector1">
              <a:avLst/>
            </a:prstGeom>
            <a:noFill/>
            <a:ln w="28575" cap="rnd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66F6D36-DFF6-4610-A24F-D5D09D10C690}"/>
                </a:ext>
              </a:extLst>
            </p:cNvPr>
            <p:cNvCxnSpPr>
              <a:cxnSpLocks/>
            </p:cNvCxnSpPr>
            <p:nvPr/>
          </p:nvCxnSpPr>
          <p:spPr>
            <a:xfrm>
              <a:off x="356230" y="5706139"/>
              <a:ext cx="238169" cy="0"/>
            </a:xfrm>
            <a:prstGeom prst="straightConnector1">
              <a:avLst/>
            </a:prstGeom>
            <a:noFill/>
            <a:ln w="28575" cap="rnd">
              <a:solidFill>
                <a:schemeClr val="accent1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40417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1357-F841-4E18-9492-D3525D64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DA848-0A22-4BE6-84CD-F6EDF0FCA40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FC3B-6F3C-4907-A098-32E0B28F9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18" b="32462"/>
          <a:stretch/>
        </p:blipFill>
        <p:spPr>
          <a:xfrm>
            <a:off x="1127760" y="6374423"/>
            <a:ext cx="11064240" cy="483577"/>
          </a:xfrm>
          <a:prstGeom prst="rect">
            <a:avLst/>
          </a:prstGeom>
        </p:spPr>
      </p:pic>
      <p:sp>
        <p:nvSpPr>
          <p:cNvPr id="9" name="Flowchart: Data 8">
            <a:extLst>
              <a:ext uri="{FF2B5EF4-FFF2-40B4-BE49-F238E27FC236}">
                <a16:creationId xmlns:a16="http://schemas.microsoft.com/office/drawing/2014/main" id="{90B0DAB6-09B5-4C25-B08D-19DF277356E9}"/>
              </a:ext>
            </a:extLst>
          </p:cNvPr>
          <p:cNvSpPr/>
          <p:nvPr/>
        </p:nvSpPr>
        <p:spPr>
          <a:xfrm>
            <a:off x="815340" y="6374423"/>
            <a:ext cx="784860" cy="483577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476C7B2-229F-4406-AE7D-00CCB3A1678A}"/>
              </a:ext>
            </a:extLst>
          </p:cNvPr>
          <p:cNvSpPr/>
          <p:nvPr/>
        </p:nvSpPr>
        <p:spPr>
          <a:xfrm>
            <a:off x="759883" y="6374423"/>
            <a:ext cx="784860" cy="483577"/>
          </a:xfrm>
          <a:prstGeom prst="flowChartInputOutpu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5013CF-A525-48BE-A7DE-A734FF9E2465}"/>
              </a:ext>
            </a:extLst>
          </p:cNvPr>
          <p:cNvSpPr txBox="1">
            <a:spLocks/>
          </p:cNvSpPr>
          <p:nvPr/>
        </p:nvSpPr>
        <p:spPr>
          <a:xfrm>
            <a:off x="622722" y="1755595"/>
            <a:ext cx="11120703" cy="4438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77" rtl="0" eaLnBrk="1" fontAlgn="base" hangingPunct="1">
              <a:spcBef>
                <a:spcPts val="1200"/>
              </a:spcBef>
              <a:spcAft>
                <a:spcPct val="0"/>
              </a:spcAft>
              <a:buFont typeface="Calibri" panose="020F0502020204030204" pitchFamily="34" charset="0"/>
              <a:buChar char="​"/>
              <a:defRPr sz="22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228594" indent="-228594" algn="l" defTabSz="914377" rtl="0" eaLnBrk="1" fontAlgn="base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457189" indent="-228594" algn="l" defTabSz="914377" rtl="0" eaLnBrk="1" fontAlgn="base" hangingPunct="1">
              <a:spcBef>
                <a:spcPts val="400"/>
              </a:spcBef>
              <a:spcAft>
                <a:spcPct val="0"/>
              </a:spcAft>
              <a:buFont typeface="Calibri Light" panose="020F0302020204030204" pitchFamily="34" charset="0"/>
              <a:buChar char="–"/>
              <a:defRPr sz="16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685783" indent="-228594" algn="l" defTabSz="914377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Calibri Light" panose="020F0302020204030204" pitchFamily="34" charset="0"/>
              <a:buChar char="–"/>
              <a:defRPr sz="14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914377" indent="-228594" algn="l" defTabSz="914377" rtl="0" eaLnBrk="1" fontAlgn="base" hangingPunct="1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Font typeface="Calibri Light" panose="020F0302020204030204" pitchFamily="34" charset="0"/>
              <a:buChar char="–"/>
              <a:defRPr sz="12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  <a:lvl6pPr marL="0" indent="0" algn="l" defTabSz="914377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Calibri" panose="020F0502020204030204" pitchFamily="34" charset="0"/>
              <a:buChar char="​"/>
              <a:defRPr sz="2200" kern="1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​"/>
              <a:defRPr sz="1600" kern="100" spc="-27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​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2396" indent="-152396" algn="l" defTabSz="914377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Unlikely to see any federal leadership regarding AVs anytime soon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Tech and automotive industries will be ambivalent towards regulation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Responsibility of AV policy will fall to states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States will have varying degrees of expertise, incentives, support infrastructure, and attitudes regarding AVs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Will result in a patchwork regulatory environment</a:t>
            </a:r>
          </a:p>
          <a:p>
            <a:pPr marL="571494" lvl="1" indent="-342900"/>
            <a:r>
              <a:rPr lang="en-US" dirty="0"/>
              <a:t>Contemporary  example  is California's Clean Air Act Waiver </a:t>
            </a:r>
          </a:p>
          <a:p>
            <a:pPr marL="571494" lvl="1" indent="-342900"/>
            <a:r>
              <a:rPr lang="en-US" dirty="0"/>
              <a:t>There will be (and there already is) different state standards for safety, data privacy, security, and licensing</a:t>
            </a:r>
          </a:p>
          <a:p>
            <a:pPr>
              <a:buNone/>
            </a:pPr>
            <a:r>
              <a:rPr lang="en-US" b="1" dirty="0"/>
              <a:t>Key Key Takeaway: Massive misalignment between all players will persist for the foreseeable future </a:t>
            </a:r>
          </a:p>
        </p:txBody>
      </p:sp>
    </p:spTree>
    <p:extLst>
      <p:ext uri="{BB962C8B-B14F-4D97-AF65-F5344CB8AC3E}">
        <p14:creationId xmlns:p14="http://schemas.microsoft.com/office/powerpoint/2010/main" val="343241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1B8FC3B-6F3C-4907-A098-32E0B28F98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18" b="32462"/>
          <a:stretch/>
        </p:blipFill>
        <p:spPr>
          <a:xfrm>
            <a:off x="1127760" y="6374423"/>
            <a:ext cx="11064240" cy="483577"/>
          </a:xfrm>
          <a:prstGeom prst="rect">
            <a:avLst/>
          </a:prstGeom>
        </p:spPr>
      </p:pic>
      <p:sp>
        <p:nvSpPr>
          <p:cNvPr id="9" name="Flowchart: Data 8">
            <a:extLst>
              <a:ext uri="{FF2B5EF4-FFF2-40B4-BE49-F238E27FC236}">
                <a16:creationId xmlns:a16="http://schemas.microsoft.com/office/drawing/2014/main" id="{90B0DAB6-09B5-4C25-B08D-19DF277356E9}"/>
              </a:ext>
            </a:extLst>
          </p:cNvPr>
          <p:cNvSpPr/>
          <p:nvPr/>
        </p:nvSpPr>
        <p:spPr>
          <a:xfrm>
            <a:off x="815340" y="6374423"/>
            <a:ext cx="784860" cy="483577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476C7B2-229F-4406-AE7D-00CCB3A1678A}"/>
              </a:ext>
            </a:extLst>
          </p:cNvPr>
          <p:cNvSpPr/>
          <p:nvPr/>
        </p:nvSpPr>
        <p:spPr>
          <a:xfrm>
            <a:off x="759883" y="6374423"/>
            <a:ext cx="784860" cy="483577"/>
          </a:xfrm>
          <a:prstGeom prst="flowChartInputOutpu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45013CF-A525-48BE-A7DE-A734FF9E2465}"/>
              </a:ext>
            </a:extLst>
          </p:cNvPr>
          <p:cNvSpPr txBox="1">
            <a:spLocks/>
          </p:cNvSpPr>
          <p:nvPr/>
        </p:nvSpPr>
        <p:spPr>
          <a:xfrm>
            <a:off x="622722" y="1755595"/>
            <a:ext cx="11120703" cy="4438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377" rtl="0" eaLnBrk="1" fontAlgn="base" hangingPunct="1">
              <a:spcBef>
                <a:spcPts val="1200"/>
              </a:spcBef>
              <a:spcAft>
                <a:spcPct val="0"/>
              </a:spcAft>
              <a:buFont typeface="Calibri" panose="020F0502020204030204" pitchFamily="34" charset="0"/>
              <a:buChar char="​"/>
              <a:defRPr sz="22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1pPr>
            <a:lvl2pPr marL="228594" indent="-228594" algn="l" defTabSz="914377" rtl="0" eaLnBrk="1" fontAlgn="base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2pPr>
            <a:lvl3pPr marL="457189" indent="-228594" algn="l" defTabSz="914377" rtl="0" eaLnBrk="1" fontAlgn="base" hangingPunct="1">
              <a:spcBef>
                <a:spcPts val="400"/>
              </a:spcBef>
              <a:spcAft>
                <a:spcPct val="0"/>
              </a:spcAft>
              <a:buFont typeface="Calibri Light" panose="020F0302020204030204" pitchFamily="34" charset="0"/>
              <a:buChar char="–"/>
              <a:defRPr sz="16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3pPr>
            <a:lvl4pPr marL="685783" indent="-228594" algn="l" defTabSz="914377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Font typeface="Calibri Light" panose="020F0302020204030204" pitchFamily="34" charset="0"/>
              <a:buChar char="–"/>
              <a:defRPr sz="14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4pPr>
            <a:lvl5pPr marL="914377" indent="-228594" algn="l" defTabSz="914377" rtl="0" eaLnBrk="1" fontAlgn="base" hangingPunct="1">
              <a:lnSpc>
                <a:spcPct val="85000"/>
              </a:lnSpc>
              <a:spcBef>
                <a:spcPts val="400"/>
              </a:spcBef>
              <a:spcAft>
                <a:spcPct val="0"/>
              </a:spcAft>
              <a:buFont typeface="Calibri Light" panose="020F0302020204030204" pitchFamily="34" charset="0"/>
              <a:buChar char="–"/>
              <a:defRPr sz="1200" kern="1200">
                <a:solidFill>
                  <a:schemeClr val="tx2"/>
                </a:solidFill>
                <a:latin typeface="Calibri Light" charset="0"/>
                <a:ea typeface="Calibri Light" charset="0"/>
                <a:cs typeface="Calibri Light" charset="0"/>
              </a:defRPr>
            </a:lvl5pPr>
            <a:lvl6pPr marL="0" indent="0" algn="l" defTabSz="914377" rtl="0" eaLnBrk="1" latinLnBrk="0" hangingPunct="1">
              <a:lnSpc>
                <a:spcPct val="95000"/>
              </a:lnSpc>
              <a:spcBef>
                <a:spcPts val="1200"/>
              </a:spcBef>
              <a:buClr>
                <a:schemeClr val="accent2"/>
              </a:buClr>
              <a:buFont typeface="Calibri" panose="020F0502020204030204" pitchFamily="34" charset="0"/>
              <a:buChar char="​"/>
              <a:defRPr sz="2200" kern="100" spc="4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​"/>
              <a:defRPr sz="1600" kern="100" spc="-27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377" rtl="0" eaLnBrk="1" latinLnBrk="0" hangingPunct="1"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  <a:buFont typeface="Calibri" panose="020F0502020204030204" pitchFamily="34" charset="0"/>
              <a:buChar char="​"/>
              <a:defRPr sz="14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52396" indent="-152396" algn="l" defTabSz="914377" rtl="0" eaLnBrk="1" latinLnBrk="0" hangingPunct="1">
              <a:lnSpc>
                <a:spcPct val="85000"/>
              </a:lnSpc>
              <a:spcBef>
                <a:spcPts val="800"/>
              </a:spcBef>
              <a:spcAft>
                <a:spcPts val="400"/>
              </a:spcAft>
              <a:buClr>
                <a:schemeClr val="bg2">
                  <a:lumMod val="75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sz="2800" dirty="0"/>
              <a:t>Ghost slides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2035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1357-F841-4E18-9492-D3525D64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Snapshot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DA848-0A22-4BE6-84CD-F6EDF0FCA40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Problem Statement and Answers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FC3B-6F3C-4907-A098-32E0B28F9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18" b="32462"/>
          <a:stretch/>
        </p:blipFill>
        <p:spPr>
          <a:xfrm>
            <a:off x="1127760" y="6374423"/>
            <a:ext cx="11064240" cy="483577"/>
          </a:xfrm>
          <a:prstGeom prst="rect">
            <a:avLst/>
          </a:prstGeom>
        </p:spPr>
      </p:pic>
      <p:sp>
        <p:nvSpPr>
          <p:cNvPr id="9" name="Flowchart: Data 8">
            <a:extLst>
              <a:ext uri="{FF2B5EF4-FFF2-40B4-BE49-F238E27FC236}">
                <a16:creationId xmlns:a16="http://schemas.microsoft.com/office/drawing/2014/main" id="{90B0DAB6-09B5-4C25-B08D-19DF277356E9}"/>
              </a:ext>
            </a:extLst>
          </p:cNvPr>
          <p:cNvSpPr/>
          <p:nvPr/>
        </p:nvSpPr>
        <p:spPr>
          <a:xfrm>
            <a:off x="815340" y="6374423"/>
            <a:ext cx="784860" cy="483577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476C7B2-229F-4406-AE7D-00CCB3A1678A}"/>
              </a:ext>
            </a:extLst>
          </p:cNvPr>
          <p:cNvSpPr/>
          <p:nvPr/>
        </p:nvSpPr>
        <p:spPr>
          <a:xfrm>
            <a:off x="759883" y="6374423"/>
            <a:ext cx="784860" cy="483577"/>
          </a:xfrm>
          <a:prstGeom prst="flowChartInputOutpu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F555F26-06E1-4AAA-9A15-5AC74EE15968}"/>
              </a:ext>
            </a:extLst>
          </p:cNvPr>
          <p:cNvSpPr/>
          <p:nvPr/>
        </p:nvSpPr>
        <p:spPr>
          <a:xfrm>
            <a:off x="4123404" y="1574389"/>
            <a:ext cx="755116" cy="550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Merging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170AD71-DB44-4835-81F6-22C47FAA920B}"/>
              </a:ext>
            </a:extLst>
          </p:cNvPr>
          <p:cNvSpPr/>
          <p:nvPr/>
        </p:nvSpPr>
        <p:spPr>
          <a:xfrm>
            <a:off x="5173485" y="1168072"/>
            <a:ext cx="1726544" cy="1368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Text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Stopword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Punctuation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Tokenization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Word Grouping</a:t>
            </a:r>
          </a:p>
          <a:p>
            <a:endParaRPr lang="en-US" sz="11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5114E9E5-FB87-4C54-8773-4E81E002DA4C}"/>
              </a:ext>
            </a:extLst>
          </p:cNvPr>
          <p:cNvSpPr/>
          <p:nvPr/>
        </p:nvSpPr>
        <p:spPr>
          <a:xfrm>
            <a:off x="8341806" y="1445341"/>
            <a:ext cx="1372337" cy="808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General Descriptive Analysis</a:t>
            </a:r>
          </a:p>
          <a:p>
            <a:endParaRPr lang="en-US" sz="1100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3D1340CC-ECE1-4815-A527-9D7E67A25532}"/>
              </a:ext>
            </a:extLst>
          </p:cNvPr>
          <p:cNvSpPr/>
          <p:nvPr/>
        </p:nvSpPr>
        <p:spPr>
          <a:xfrm>
            <a:off x="6282934" y="2725011"/>
            <a:ext cx="1726544" cy="1368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Topic and Word Buckets</a:t>
            </a:r>
          </a:p>
          <a:p>
            <a:endParaRPr lang="en-US" sz="1100" dirty="0"/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50D1B1D6-B77C-4152-959A-2367F2E61230}"/>
              </a:ext>
            </a:extLst>
          </p:cNvPr>
          <p:cNvCxnSpPr>
            <a:stCxn id="65" idx="3"/>
            <a:endCxn id="43" idx="1"/>
          </p:cNvCxnSpPr>
          <p:nvPr/>
        </p:nvCxnSpPr>
        <p:spPr>
          <a:xfrm flipV="1">
            <a:off x="3703072" y="1849448"/>
            <a:ext cx="420332" cy="17063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A09F9ED7-FBED-468F-AACE-0F1C02099E05}"/>
              </a:ext>
            </a:extLst>
          </p:cNvPr>
          <p:cNvCxnSpPr>
            <a:stCxn id="58" idx="3"/>
            <a:endCxn id="43" idx="1"/>
          </p:cNvCxnSpPr>
          <p:nvPr/>
        </p:nvCxnSpPr>
        <p:spPr>
          <a:xfrm>
            <a:off x="3703072" y="1840597"/>
            <a:ext cx="420332" cy="88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19A325F1-45D3-4123-951D-3A0CC45A5ECF}"/>
              </a:ext>
            </a:extLst>
          </p:cNvPr>
          <p:cNvCxnSpPr>
            <a:stCxn id="43" idx="3"/>
            <a:endCxn id="44" idx="1"/>
          </p:cNvCxnSpPr>
          <p:nvPr/>
        </p:nvCxnSpPr>
        <p:spPr>
          <a:xfrm>
            <a:off x="4878520" y="1849448"/>
            <a:ext cx="294965" cy="29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BAE07E18-19BC-4A14-BDD5-968EE1D98C22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 flipV="1">
            <a:off x="6900029" y="1849447"/>
            <a:ext cx="1441777" cy="2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F9FC52EF-D77D-436F-90FF-41142E5DBA07}"/>
              </a:ext>
            </a:extLst>
          </p:cNvPr>
          <p:cNvCxnSpPr>
            <a:stCxn id="44" idx="2"/>
            <a:endCxn id="46" idx="1"/>
          </p:cNvCxnSpPr>
          <p:nvPr/>
        </p:nvCxnSpPr>
        <p:spPr>
          <a:xfrm rot="16200000" flipH="1">
            <a:off x="5723539" y="2849941"/>
            <a:ext cx="872613" cy="2461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9B88437-2752-48A4-9E4C-C3A2863043E2}"/>
              </a:ext>
            </a:extLst>
          </p:cNvPr>
          <p:cNvSpPr/>
          <p:nvPr/>
        </p:nvSpPr>
        <p:spPr>
          <a:xfrm>
            <a:off x="8412844" y="2702641"/>
            <a:ext cx="1372337" cy="1368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Topic Idenificaiton</a:t>
            </a:r>
          </a:p>
          <a:p>
            <a:endParaRPr lang="en-US" sz="110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8458E05-6225-489F-AB17-4F70AD1695E6}"/>
              </a:ext>
            </a:extLst>
          </p:cNvPr>
          <p:cNvSpPr/>
          <p:nvPr/>
        </p:nvSpPr>
        <p:spPr>
          <a:xfrm>
            <a:off x="949795" y="684325"/>
            <a:ext cx="1032388" cy="389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2012 Legislation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AD396673-31FA-464E-AE6C-364A5DDF64B4}"/>
              </a:ext>
            </a:extLst>
          </p:cNvPr>
          <p:cNvSpPr/>
          <p:nvPr/>
        </p:nvSpPr>
        <p:spPr>
          <a:xfrm>
            <a:off x="949795" y="1168072"/>
            <a:ext cx="1032388" cy="389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2013 Legislation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58C5D125-9DB6-4920-BE9C-D5A60861FA4A}"/>
              </a:ext>
            </a:extLst>
          </p:cNvPr>
          <p:cNvSpPr/>
          <p:nvPr/>
        </p:nvSpPr>
        <p:spPr>
          <a:xfrm>
            <a:off x="949795" y="1651819"/>
            <a:ext cx="1032388" cy="389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2014 Legislation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31D24AA-D192-4B8F-802B-D52453F4DFD5}"/>
              </a:ext>
            </a:extLst>
          </p:cNvPr>
          <p:cNvSpPr/>
          <p:nvPr/>
        </p:nvSpPr>
        <p:spPr>
          <a:xfrm>
            <a:off x="949795" y="2135566"/>
            <a:ext cx="1032388" cy="389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2015 Legislation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1A37CBD-EB36-4DED-9508-3A9CAA687F8D}"/>
              </a:ext>
            </a:extLst>
          </p:cNvPr>
          <p:cNvSpPr/>
          <p:nvPr/>
        </p:nvSpPr>
        <p:spPr>
          <a:xfrm>
            <a:off x="949795" y="2619313"/>
            <a:ext cx="1032388" cy="38935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2016 Legislation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74FCBB5-89CF-464F-B051-7C6929CA3E6C}"/>
              </a:ext>
            </a:extLst>
          </p:cNvPr>
          <p:cNvSpPr/>
          <p:nvPr/>
        </p:nvSpPr>
        <p:spPr>
          <a:xfrm>
            <a:off x="2770974" y="1156271"/>
            <a:ext cx="932098" cy="1368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External</a:t>
            </a:r>
          </a:p>
          <a:p>
            <a:r>
              <a:rPr lang="en-US" sz="1100" dirty="0"/>
              <a:t>(Excel) Formatting and Tidying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E8CCFEA-D8A3-4E20-A27A-4C0EEE349086}"/>
              </a:ext>
            </a:extLst>
          </p:cNvPr>
          <p:cNvCxnSpPr>
            <a:stCxn id="53" idx="3"/>
            <a:endCxn id="58" idx="1"/>
          </p:cNvCxnSpPr>
          <p:nvPr/>
        </p:nvCxnSpPr>
        <p:spPr>
          <a:xfrm>
            <a:off x="1982183" y="879004"/>
            <a:ext cx="788791" cy="9615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9F984C0-AFAB-4262-AD09-169D16E0C53C}"/>
              </a:ext>
            </a:extLst>
          </p:cNvPr>
          <p:cNvCxnSpPr>
            <a:stCxn id="54" idx="3"/>
            <a:endCxn id="58" idx="1"/>
          </p:cNvCxnSpPr>
          <p:nvPr/>
        </p:nvCxnSpPr>
        <p:spPr>
          <a:xfrm>
            <a:off x="1982183" y="1362751"/>
            <a:ext cx="788791" cy="477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38C9A2B8-4500-401B-80F5-5F95DF13E3F2}"/>
              </a:ext>
            </a:extLst>
          </p:cNvPr>
          <p:cNvCxnSpPr>
            <a:stCxn id="55" idx="3"/>
            <a:endCxn id="58" idx="1"/>
          </p:cNvCxnSpPr>
          <p:nvPr/>
        </p:nvCxnSpPr>
        <p:spPr>
          <a:xfrm flipV="1">
            <a:off x="1982183" y="1840597"/>
            <a:ext cx="788791" cy="590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2911C3E0-C6CE-43C6-BE85-5CD6E100CE1E}"/>
              </a:ext>
            </a:extLst>
          </p:cNvPr>
          <p:cNvCxnSpPr>
            <a:stCxn id="56" idx="3"/>
            <a:endCxn id="58" idx="1"/>
          </p:cNvCxnSpPr>
          <p:nvPr/>
        </p:nvCxnSpPr>
        <p:spPr>
          <a:xfrm flipV="1">
            <a:off x="1982183" y="1840597"/>
            <a:ext cx="788791" cy="4896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2E0B8DE-75C7-474C-ABD2-9162FDB6C412}"/>
              </a:ext>
            </a:extLst>
          </p:cNvPr>
          <p:cNvCxnSpPr>
            <a:stCxn id="57" idx="3"/>
            <a:endCxn id="58" idx="1"/>
          </p:cNvCxnSpPr>
          <p:nvPr/>
        </p:nvCxnSpPr>
        <p:spPr>
          <a:xfrm flipV="1">
            <a:off x="1982183" y="1840597"/>
            <a:ext cx="788791" cy="9733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F838E38-8497-478F-B375-91F1C114BCE3}"/>
              </a:ext>
            </a:extLst>
          </p:cNvPr>
          <p:cNvSpPr/>
          <p:nvPr/>
        </p:nvSpPr>
        <p:spPr>
          <a:xfrm>
            <a:off x="949795" y="3166478"/>
            <a:ext cx="1032388" cy="79051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/>
              <a:t>2017 - 2019 Legislation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94A89A4A-EBC5-478F-8637-FCD09CA1CC87}"/>
              </a:ext>
            </a:extLst>
          </p:cNvPr>
          <p:cNvSpPr/>
          <p:nvPr/>
        </p:nvSpPr>
        <p:spPr>
          <a:xfrm>
            <a:off x="2770974" y="2871509"/>
            <a:ext cx="932098" cy="1368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In-Program (R) Subdivision and Tidying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9AEDD97-D3FF-442E-9596-32EE0968F254}"/>
              </a:ext>
            </a:extLst>
          </p:cNvPr>
          <p:cNvCxnSpPr>
            <a:stCxn id="64" idx="3"/>
            <a:endCxn id="65" idx="1"/>
          </p:cNvCxnSpPr>
          <p:nvPr/>
        </p:nvCxnSpPr>
        <p:spPr>
          <a:xfrm flipV="1">
            <a:off x="1982183" y="3555835"/>
            <a:ext cx="788791" cy="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230952C-2566-4034-A5AE-A44E6A3F732B}"/>
              </a:ext>
            </a:extLst>
          </p:cNvPr>
          <p:cNvSpPr/>
          <p:nvPr/>
        </p:nvSpPr>
        <p:spPr>
          <a:xfrm>
            <a:off x="798870" y="400173"/>
            <a:ext cx="1726544" cy="400909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911967D-F3CE-4BED-906F-512957A46006}"/>
              </a:ext>
            </a:extLst>
          </p:cNvPr>
          <p:cNvSpPr/>
          <p:nvPr/>
        </p:nvSpPr>
        <p:spPr>
          <a:xfrm>
            <a:off x="798870" y="-79887"/>
            <a:ext cx="1726544" cy="380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Inputs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14558B2-34F0-453F-AA99-4AAD90713583}"/>
              </a:ext>
            </a:extLst>
          </p:cNvPr>
          <p:cNvSpPr/>
          <p:nvPr/>
        </p:nvSpPr>
        <p:spPr>
          <a:xfrm>
            <a:off x="8187191" y="400173"/>
            <a:ext cx="1726544" cy="400909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9D0197B-37E0-456B-AA94-0DE717A221E2}"/>
              </a:ext>
            </a:extLst>
          </p:cNvPr>
          <p:cNvSpPr/>
          <p:nvPr/>
        </p:nvSpPr>
        <p:spPr>
          <a:xfrm>
            <a:off x="8187191" y="-79887"/>
            <a:ext cx="1726544" cy="380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Outputs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B6FE4A2-0211-41A2-941A-41878EBE40C2}"/>
              </a:ext>
            </a:extLst>
          </p:cNvPr>
          <p:cNvGrpSpPr/>
          <p:nvPr/>
        </p:nvGrpSpPr>
        <p:grpSpPr>
          <a:xfrm>
            <a:off x="689267" y="4654659"/>
            <a:ext cx="9291432" cy="2073293"/>
            <a:chOff x="689267" y="4654659"/>
            <a:chExt cx="9291432" cy="2073293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A3E51E7-198B-408F-9524-047592CE4515}"/>
                </a:ext>
              </a:extLst>
            </p:cNvPr>
            <p:cNvSpPr/>
            <p:nvPr/>
          </p:nvSpPr>
          <p:spPr>
            <a:xfrm>
              <a:off x="809435" y="5165320"/>
              <a:ext cx="1371600" cy="1051560"/>
            </a:xfrm>
            <a:prstGeom prst="round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Separate State Policy  Data Streams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D77C3B9E-3332-4F80-B3FF-70A6806AAB70}"/>
                </a:ext>
              </a:extLst>
            </p:cNvPr>
            <p:cNvSpPr/>
            <p:nvPr/>
          </p:nvSpPr>
          <p:spPr>
            <a:xfrm>
              <a:off x="2211301" y="5165320"/>
              <a:ext cx="1371600" cy="1051560"/>
            </a:xfrm>
            <a:prstGeom prst="round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Segmentation Tidying </a:t>
              </a:r>
            </a:p>
            <a:p>
              <a:r>
                <a:rPr lang="en-US" sz="1200" dirty="0"/>
                <a:t>Joining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5BE15B79-3D42-44E7-AE18-C48EA4870445}"/>
                </a:ext>
              </a:extLst>
            </p:cNvPr>
            <p:cNvSpPr/>
            <p:nvPr/>
          </p:nvSpPr>
          <p:spPr>
            <a:xfrm>
              <a:off x="3621215" y="5165320"/>
              <a:ext cx="1371600" cy="1051560"/>
            </a:xfrm>
            <a:prstGeom prst="round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Singular Policy  Corpus – </a:t>
              </a:r>
              <a:br>
                <a:rPr lang="en-US" sz="1200" dirty="0"/>
              </a:br>
              <a:r>
                <a:rPr lang="en-US" sz="1200" dirty="0"/>
                <a:t>All Bills 12-19’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10D566E9-CA50-446F-96BC-2B2104F85AF5}"/>
                </a:ext>
              </a:extLst>
            </p:cNvPr>
            <p:cNvSpPr/>
            <p:nvPr/>
          </p:nvSpPr>
          <p:spPr>
            <a:xfrm>
              <a:off x="5084873" y="5165320"/>
              <a:ext cx="1508760" cy="1051560"/>
            </a:xfrm>
            <a:prstGeom prst="round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Stopword Removal</a:t>
              </a:r>
            </a:p>
            <a:p>
              <a:r>
                <a:rPr lang="en-US" sz="1200" dirty="0"/>
                <a:t>Compounding</a:t>
              </a:r>
            </a:p>
            <a:p>
              <a:r>
                <a:rPr lang="en-US" sz="1200" dirty="0"/>
                <a:t>Singularization</a:t>
              </a:r>
            </a:p>
            <a:p>
              <a:r>
                <a:rPr lang="en-US" sz="1200" dirty="0"/>
                <a:t>Tokenization</a:t>
              </a:r>
              <a:endParaRPr lang="en-US" sz="1200" i="1" dirty="0"/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5B0A1AFE-82E0-4752-9209-1131ED6F05BE}"/>
                </a:ext>
              </a:extLst>
            </p:cNvPr>
            <p:cNvSpPr/>
            <p:nvPr/>
          </p:nvSpPr>
          <p:spPr>
            <a:xfrm>
              <a:off x="7124575" y="4681860"/>
              <a:ext cx="1141282" cy="790514"/>
            </a:xfrm>
            <a:prstGeom prst="round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Descriptives:</a:t>
              </a:r>
            </a:p>
            <a:p>
              <a:r>
                <a:rPr lang="en-US" sz="1200" dirty="0"/>
                <a:t>Word Counts</a:t>
              </a:r>
            </a:p>
            <a:p>
              <a:r>
                <a:rPr lang="en-US" sz="1200" dirty="0"/>
                <a:t>Word Freq.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A94295FF-7603-4AB3-B64E-C17576DC4F00}"/>
                </a:ext>
              </a:extLst>
            </p:cNvPr>
            <p:cNvSpPr/>
            <p:nvPr/>
          </p:nvSpPr>
          <p:spPr>
            <a:xfrm>
              <a:off x="7124575" y="5791675"/>
              <a:ext cx="1141282" cy="790514"/>
            </a:xfrm>
            <a:prstGeom prst="roundRec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Topic and Sentiment Analysis</a:t>
              </a:r>
            </a:p>
          </p:txBody>
        </p:sp>
        <p:sp>
          <p:nvSpPr>
            <p:cNvPr id="78" name="Arrow: Right 77">
              <a:extLst>
                <a:ext uri="{FF2B5EF4-FFF2-40B4-BE49-F238E27FC236}">
                  <a16:creationId xmlns:a16="http://schemas.microsoft.com/office/drawing/2014/main" id="{D86EFEA4-B364-44EF-A381-EC0F3946E2E8}"/>
                </a:ext>
              </a:extLst>
            </p:cNvPr>
            <p:cNvSpPr/>
            <p:nvPr/>
          </p:nvSpPr>
          <p:spPr>
            <a:xfrm>
              <a:off x="689267" y="6119630"/>
              <a:ext cx="5787268" cy="343864"/>
            </a:xfrm>
            <a:prstGeom prst="rightArrow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72CD8710-ACD5-4529-9D24-7C5635D94025}"/>
                </a:ext>
              </a:extLst>
            </p:cNvPr>
            <p:cNvSpPr txBox="1"/>
            <p:nvPr/>
          </p:nvSpPr>
          <p:spPr>
            <a:xfrm>
              <a:off x="1240290" y="4899877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Input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8BE0C5B-EFCA-438C-953C-51D60006B87D}"/>
                </a:ext>
              </a:extLst>
            </p:cNvPr>
            <p:cNvSpPr txBox="1"/>
            <p:nvPr/>
          </p:nvSpPr>
          <p:spPr>
            <a:xfrm>
              <a:off x="2478467" y="4899876"/>
              <a:ext cx="8146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Cleaning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3854020-2C8A-40FC-B453-34253683E181}"/>
                </a:ext>
              </a:extLst>
            </p:cNvPr>
            <p:cNvSpPr txBox="1"/>
            <p:nvPr/>
          </p:nvSpPr>
          <p:spPr>
            <a:xfrm>
              <a:off x="5276315" y="4899876"/>
              <a:ext cx="11138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Text Analysis</a:t>
              </a:r>
            </a:p>
          </p:txBody>
        </p:sp>
        <p:cxnSp>
          <p:nvCxnSpPr>
            <p:cNvPr id="82" name="Connector: Elbow 81">
              <a:extLst>
                <a:ext uri="{FF2B5EF4-FFF2-40B4-BE49-F238E27FC236}">
                  <a16:creationId xmlns:a16="http://schemas.microsoft.com/office/drawing/2014/main" id="{19038EEB-A771-46D0-8006-95F666596CB3}"/>
                </a:ext>
              </a:extLst>
            </p:cNvPr>
            <p:cNvCxnSpPr>
              <a:stCxn id="75" idx="3"/>
              <a:endCxn id="76" idx="1"/>
            </p:cNvCxnSpPr>
            <p:nvPr/>
          </p:nvCxnSpPr>
          <p:spPr>
            <a:xfrm flipV="1">
              <a:off x="6593633" y="5077117"/>
              <a:ext cx="530942" cy="613983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Connector: Elbow 82">
              <a:extLst>
                <a:ext uri="{FF2B5EF4-FFF2-40B4-BE49-F238E27FC236}">
                  <a16:creationId xmlns:a16="http://schemas.microsoft.com/office/drawing/2014/main" id="{AFC4A235-A016-47D9-9799-E754AA221A8E}"/>
                </a:ext>
              </a:extLst>
            </p:cNvPr>
            <p:cNvCxnSpPr>
              <a:stCxn id="75" idx="3"/>
              <a:endCxn id="77" idx="1"/>
            </p:cNvCxnSpPr>
            <p:nvPr/>
          </p:nvCxnSpPr>
          <p:spPr>
            <a:xfrm>
              <a:off x="6593633" y="5691100"/>
              <a:ext cx="530942" cy="495832"/>
            </a:xfrm>
            <a:prstGeom prst="bent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A62CF51-E222-4653-8B37-F62FA4F1EA50}"/>
                </a:ext>
              </a:extLst>
            </p:cNvPr>
            <p:cNvGrpSpPr/>
            <p:nvPr/>
          </p:nvGrpSpPr>
          <p:grpSpPr>
            <a:xfrm>
              <a:off x="8528371" y="4681860"/>
              <a:ext cx="1141282" cy="1904751"/>
              <a:chOff x="8528371" y="4681860"/>
              <a:chExt cx="1141282" cy="1904751"/>
            </a:xfrm>
          </p:grpSpPr>
          <p:sp>
            <p:nvSpPr>
              <p:cNvPr id="88" name="Rectangle: Rounded Corners 87">
                <a:extLst>
                  <a:ext uri="{FF2B5EF4-FFF2-40B4-BE49-F238E27FC236}">
                    <a16:creationId xmlns:a16="http://schemas.microsoft.com/office/drawing/2014/main" id="{DC67FDB2-D6C0-475A-951F-BED3419C5363}"/>
                  </a:ext>
                </a:extLst>
              </p:cNvPr>
              <p:cNvSpPr/>
              <p:nvPr/>
            </p:nvSpPr>
            <p:spPr>
              <a:xfrm>
                <a:off x="8528371" y="4681860"/>
                <a:ext cx="1141282" cy="790514"/>
              </a:xfrm>
              <a:prstGeom prst="round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200" dirty="0"/>
                  <a:t>Descriptives:</a:t>
                </a:r>
              </a:p>
              <a:p>
                <a:r>
                  <a:rPr lang="en-US" sz="1200" dirty="0"/>
                  <a:t>Word Counts</a:t>
                </a:r>
              </a:p>
              <a:p>
                <a:r>
                  <a:rPr lang="en-US" sz="1200" dirty="0"/>
                  <a:t>Word Freq.</a:t>
                </a:r>
              </a:p>
            </p:txBody>
          </p:sp>
          <p:sp>
            <p:nvSpPr>
              <p:cNvPr id="89" name="Rectangle: Rounded Corners 88">
                <a:extLst>
                  <a:ext uri="{FF2B5EF4-FFF2-40B4-BE49-F238E27FC236}">
                    <a16:creationId xmlns:a16="http://schemas.microsoft.com/office/drawing/2014/main" id="{772FBD92-7599-4759-A78F-C2E6A5DE38EB}"/>
                  </a:ext>
                </a:extLst>
              </p:cNvPr>
              <p:cNvSpPr/>
              <p:nvPr/>
            </p:nvSpPr>
            <p:spPr>
              <a:xfrm>
                <a:off x="8528371" y="5796097"/>
                <a:ext cx="1141282" cy="790514"/>
              </a:xfrm>
              <a:prstGeom prst="roundRec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200" dirty="0"/>
                  <a:t>Descriptives:</a:t>
                </a:r>
              </a:p>
              <a:p>
                <a:r>
                  <a:rPr lang="en-US" sz="1200" dirty="0"/>
                  <a:t>Word Counts</a:t>
                </a:r>
              </a:p>
              <a:p>
                <a:r>
                  <a:rPr lang="en-US" sz="1200" dirty="0"/>
                  <a:t>Word Freq.</a:t>
                </a:r>
              </a:p>
            </p:txBody>
          </p:sp>
        </p:grp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5ED5C095-C4FC-4E2D-BECA-6A8BB312A66C}"/>
                </a:ext>
              </a:extLst>
            </p:cNvPr>
            <p:cNvSpPr/>
            <p:nvPr/>
          </p:nvSpPr>
          <p:spPr>
            <a:xfrm>
              <a:off x="8528371" y="4654659"/>
              <a:ext cx="1452328" cy="2073293"/>
            </a:xfrm>
            <a:prstGeom prst="roundRect">
              <a:avLst>
                <a:gd name="adj" fmla="val 8543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sz="1200" dirty="0"/>
                <a:t>Quantification of contrasting priorities</a:t>
              </a:r>
            </a:p>
            <a:p>
              <a:endParaRPr lang="en-US" sz="1200" dirty="0"/>
            </a:p>
            <a:p>
              <a:r>
                <a:rPr lang="en-US" sz="1200" dirty="0"/>
                <a:t>Reveal discontinuities and gaps across state policy patchwork</a:t>
              </a:r>
            </a:p>
          </p:txBody>
        </p: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BA6D8D7D-D6D5-4912-85A2-3E10F540CB81}"/>
                </a:ext>
              </a:extLst>
            </p:cNvPr>
            <p:cNvCxnSpPr>
              <a:cxnSpLocks/>
              <a:stCxn id="76" idx="3"/>
              <a:endCxn id="88" idx="1"/>
            </p:cNvCxnSpPr>
            <p:nvPr/>
          </p:nvCxnSpPr>
          <p:spPr>
            <a:xfrm>
              <a:off x="8265857" y="5077117"/>
              <a:ext cx="262514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647B529-6C44-4FF7-8909-F838F83B4560}"/>
                </a:ext>
              </a:extLst>
            </p:cNvPr>
            <p:cNvCxnSpPr>
              <a:cxnSpLocks/>
            </p:cNvCxnSpPr>
            <p:nvPr/>
          </p:nvCxnSpPr>
          <p:spPr>
            <a:xfrm>
              <a:off x="8265857" y="6184721"/>
              <a:ext cx="262514" cy="44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79F2343A-CD20-4803-8FD8-77E7F4563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429" y="3868562"/>
            <a:ext cx="3400861" cy="242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68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1357-F841-4E18-9492-D3525D64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National Snapshot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DA848-0A22-4BE6-84CD-F6EDF0FCA406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Problem Statement and Answers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B8FC3B-6F3C-4907-A098-32E0B28F98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618" b="32462"/>
          <a:stretch/>
        </p:blipFill>
        <p:spPr>
          <a:xfrm>
            <a:off x="1127760" y="6374423"/>
            <a:ext cx="11064240" cy="483577"/>
          </a:xfrm>
          <a:prstGeom prst="rect">
            <a:avLst/>
          </a:prstGeom>
        </p:spPr>
      </p:pic>
      <p:sp>
        <p:nvSpPr>
          <p:cNvPr id="9" name="Flowchart: Data 8">
            <a:extLst>
              <a:ext uri="{FF2B5EF4-FFF2-40B4-BE49-F238E27FC236}">
                <a16:creationId xmlns:a16="http://schemas.microsoft.com/office/drawing/2014/main" id="{90B0DAB6-09B5-4C25-B08D-19DF277356E9}"/>
              </a:ext>
            </a:extLst>
          </p:cNvPr>
          <p:cNvSpPr/>
          <p:nvPr/>
        </p:nvSpPr>
        <p:spPr>
          <a:xfrm>
            <a:off x="815340" y="6374423"/>
            <a:ext cx="784860" cy="483577"/>
          </a:xfrm>
          <a:prstGeom prst="flowChartInputOutp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0" name="Flowchart: Data 9">
            <a:extLst>
              <a:ext uri="{FF2B5EF4-FFF2-40B4-BE49-F238E27FC236}">
                <a16:creationId xmlns:a16="http://schemas.microsoft.com/office/drawing/2014/main" id="{F476C7B2-229F-4406-AE7D-00CCB3A1678A}"/>
              </a:ext>
            </a:extLst>
          </p:cNvPr>
          <p:cNvSpPr/>
          <p:nvPr/>
        </p:nvSpPr>
        <p:spPr>
          <a:xfrm>
            <a:off x="759883" y="6374423"/>
            <a:ext cx="784860" cy="483577"/>
          </a:xfrm>
          <a:prstGeom prst="flowChartInputOutput">
            <a:avLst/>
          </a:prstGeom>
          <a:solidFill>
            <a:srgbClr val="BBC6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Calibri Light" panose="020F03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E6ADEA-FE41-4244-B23A-75B77120370B}"/>
              </a:ext>
            </a:extLst>
          </p:cNvPr>
          <p:cNvSpPr/>
          <p:nvPr/>
        </p:nvSpPr>
        <p:spPr>
          <a:xfrm>
            <a:off x="3675054" y="2241016"/>
            <a:ext cx="755116" cy="5501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Merging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643C80-E7DA-4688-8CDF-8923E9D93DBF}"/>
              </a:ext>
            </a:extLst>
          </p:cNvPr>
          <p:cNvSpPr/>
          <p:nvPr/>
        </p:nvSpPr>
        <p:spPr>
          <a:xfrm>
            <a:off x="4725135" y="1834699"/>
            <a:ext cx="1726544" cy="1368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Text cleaning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Stopword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Punctuation Removal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Tokenization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Word Grouping</a:t>
            </a:r>
          </a:p>
          <a:p>
            <a:endParaRPr lang="en-US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0B345E3-22CA-48E1-8357-ABF6AA9DBBA0}"/>
              </a:ext>
            </a:extLst>
          </p:cNvPr>
          <p:cNvSpPr/>
          <p:nvPr/>
        </p:nvSpPr>
        <p:spPr>
          <a:xfrm>
            <a:off x="7893456" y="2111968"/>
            <a:ext cx="1372337" cy="808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General Descriptive Analysis</a:t>
            </a:r>
          </a:p>
          <a:p>
            <a:endParaRPr lang="en-US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360C68-E9CF-4E5D-B01C-16D9F0092BDE}"/>
              </a:ext>
            </a:extLst>
          </p:cNvPr>
          <p:cNvSpPr/>
          <p:nvPr/>
        </p:nvSpPr>
        <p:spPr>
          <a:xfrm>
            <a:off x="5834584" y="3391638"/>
            <a:ext cx="1726544" cy="1368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Topic and Word Buckets</a:t>
            </a:r>
          </a:p>
          <a:p>
            <a:endParaRPr lang="en-US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44A2AF3-AC97-4C81-9041-EBCE24B428CE}"/>
              </a:ext>
            </a:extLst>
          </p:cNvPr>
          <p:cNvCxnSpPr>
            <a:stCxn id="25" idx="3"/>
            <a:endCxn id="11" idx="1"/>
          </p:cNvCxnSpPr>
          <p:nvPr/>
        </p:nvCxnSpPr>
        <p:spPr>
          <a:xfrm flipV="1">
            <a:off x="3254722" y="2516075"/>
            <a:ext cx="420332" cy="17063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E24FAF21-76C6-422A-8DE7-1C3DDCA49212}"/>
              </a:ext>
            </a:extLst>
          </p:cNvPr>
          <p:cNvCxnSpPr>
            <a:stCxn id="28" idx="3"/>
            <a:endCxn id="11" idx="1"/>
          </p:cNvCxnSpPr>
          <p:nvPr/>
        </p:nvCxnSpPr>
        <p:spPr>
          <a:xfrm>
            <a:off x="3254722" y="2507224"/>
            <a:ext cx="420332" cy="88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8E09442-F9C3-493A-9288-09A65FFFEEA1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430170" y="2516075"/>
            <a:ext cx="294965" cy="29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E5F7633-9865-427E-BD5E-0F68F2AB89CA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6451679" y="2516074"/>
            <a:ext cx="1441777" cy="29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10AF803-BF2C-4F0D-AA3B-D90976DC97D0}"/>
              </a:ext>
            </a:extLst>
          </p:cNvPr>
          <p:cNvCxnSpPr>
            <a:stCxn id="12" idx="2"/>
            <a:endCxn id="14" idx="1"/>
          </p:cNvCxnSpPr>
          <p:nvPr/>
        </p:nvCxnSpPr>
        <p:spPr>
          <a:xfrm rot="16200000" flipH="1">
            <a:off x="5275189" y="3516568"/>
            <a:ext cx="872613" cy="24617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7420E7D-C56A-4789-BC0A-63F6E898D986}"/>
              </a:ext>
            </a:extLst>
          </p:cNvPr>
          <p:cNvSpPr/>
          <p:nvPr/>
        </p:nvSpPr>
        <p:spPr>
          <a:xfrm>
            <a:off x="7964494" y="3369268"/>
            <a:ext cx="1372337" cy="13686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Topic Idenificaiton</a:t>
            </a:r>
          </a:p>
          <a:p>
            <a:endParaRPr lang="en-US" sz="11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AA2A14-90A2-41A4-967F-4194F81F8E10}"/>
              </a:ext>
            </a:extLst>
          </p:cNvPr>
          <p:cNvGrpSpPr/>
          <p:nvPr/>
        </p:nvGrpSpPr>
        <p:grpSpPr>
          <a:xfrm>
            <a:off x="501445" y="1350952"/>
            <a:ext cx="2753277" cy="3555836"/>
            <a:chOff x="501445" y="1350952"/>
            <a:chExt cx="2753277" cy="355583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D1B171F-4D7E-4140-B845-9F799DEFD5FB}"/>
                </a:ext>
              </a:extLst>
            </p:cNvPr>
            <p:cNvGrpSpPr/>
            <p:nvPr/>
          </p:nvGrpSpPr>
          <p:grpSpPr>
            <a:xfrm>
              <a:off x="501445" y="1350952"/>
              <a:ext cx="2753277" cy="2324345"/>
              <a:chOff x="501445" y="1350952"/>
              <a:chExt cx="2753277" cy="2324345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EF3D9081-1888-40E1-94B3-7738B43E0037}"/>
                  </a:ext>
                </a:extLst>
              </p:cNvPr>
              <p:cNvGrpSpPr/>
              <p:nvPr/>
            </p:nvGrpSpPr>
            <p:grpSpPr>
              <a:xfrm>
                <a:off x="501445" y="1350952"/>
                <a:ext cx="1032388" cy="2324345"/>
                <a:chOff x="501445" y="1350952"/>
                <a:chExt cx="1032388" cy="2324345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9504FFAC-733A-4919-897F-2755B0FC6BA2}"/>
                    </a:ext>
                  </a:extLst>
                </p:cNvPr>
                <p:cNvSpPr/>
                <p:nvPr/>
              </p:nvSpPr>
              <p:spPr>
                <a:xfrm>
                  <a:off x="501445" y="1350952"/>
                  <a:ext cx="1032388" cy="389357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200" dirty="0"/>
                    <a:t>2012 Legislation</a:t>
                  </a:r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548FCB68-E736-4A7C-BB40-357A1764A5D0}"/>
                    </a:ext>
                  </a:extLst>
                </p:cNvPr>
                <p:cNvSpPr/>
                <p:nvPr/>
              </p:nvSpPr>
              <p:spPr>
                <a:xfrm>
                  <a:off x="501445" y="1834699"/>
                  <a:ext cx="1032388" cy="389357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200" dirty="0"/>
                    <a:t>2013 Legislation</a:t>
                  </a:r>
                </a:p>
              </p:txBody>
            </p:sp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71546B80-A78B-4E58-8F0F-53C874C98904}"/>
                    </a:ext>
                  </a:extLst>
                </p:cNvPr>
                <p:cNvSpPr/>
                <p:nvPr/>
              </p:nvSpPr>
              <p:spPr>
                <a:xfrm>
                  <a:off x="501445" y="2318446"/>
                  <a:ext cx="1032388" cy="389357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200" dirty="0"/>
                    <a:t>2014 Legislation</a:t>
                  </a:r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31B1C00D-FAC6-4975-B7C6-D6BAC8748A7F}"/>
                    </a:ext>
                  </a:extLst>
                </p:cNvPr>
                <p:cNvSpPr/>
                <p:nvPr/>
              </p:nvSpPr>
              <p:spPr>
                <a:xfrm>
                  <a:off x="501445" y="2802193"/>
                  <a:ext cx="1032388" cy="389357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200" dirty="0"/>
                    <a:t>2015 Legislation</a:t>
                  </a:r>
                </a:p>
              </p:txBody>
            </p:sp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2BD2710A-62DA-4CE6-8254-C87209F9D1E8}"/>
                    </a:ext>
                  </a:extLst>
                </p:cNvPr>
                <p:cNvSpPr/>
                <p:nvPr/>
              </p:nvSpPr>
              <p:spPr>
                <a:xfrm>
                  <a:off x="501445" y="3285940"/>
                  <a:ext cx="1032388" cy="389357"/>
                </a:xfrm>
                <a:prstGeom prst="round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sz="1200" dirty="0"/>
                    <a:t>2016 Legislation</a:t>
                  </a:r>
                </a:p>
              </p:txBody>
            </p:sp>
          </p:grp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1DFE5C9-9390-4B42-9189-5AC3E8FD7D43}"/>
                  </a:ext>
                </a:extLst>
              </p:cNvPr>
              <p:cNvSpPr/>
              <p:nvPr/>
            </p:nvSpPr>
            <p:spPr>
              <a:xfrm>
                <a:off x="2322624" y="1822898"/>
                <a:ext cx="932098" cy="13686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External</a:t>
                </a:r>
              </a:p>
              <a:p>
                <a:r>
                  <a:rPr lang="en-US" sz="1100" dirty="0"/>
                  <a:t>(Excel) Formatting and Tidying</a:t>
                </a:r>
              </a:p>
            </p:txBody>
          </p:sp>
          <p:cxnSp>
            <p:nvCxnSpPr>
              <p:cNvPr id="29" name="Connector: Elbow 28">
                <a:extLst>
                  <a:ext uri="{FF2B5EF4-FFF2-40B4-BE49-F238E27FC236}">
                    <a16:creationId xmlns:a16="http://schemas.microsoft.com/office/drawing/2014/main" id="{47CD1B19-006C-441E-9B08-0317CE81C0D7}"/>
                  </a:ext>
                </a:extLst>
              </p:cNvPr>
              <p:cNvCxnSpPr>
                <a:stCxn id="34" idx="3"/>
                <a:endCxn id="28" idx="1"/>
              </p:cNvCxnSpPr>
              <p:nvPr/>
            </p:nvCxnSpPr>
            <p:spPr>
              <a:xfrm>
                <a:off x="1533833" y="1545631"/>
                <a:ext cx="788791" cy="961593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81834340-058D-4AC5-95F1-727F2E6423AE}"/>
                  </a:ext>
                </a:extLst>
              </p:cNvPr>
              <p:cNvCxnSpPr>
                <a:stCxn id="35" idx="3"/>
                <a:endCxn id="28" idx="1"/>
              </p:cNvCxnSpPr>
              <p:nvPr/>
            </p:nvCxnSpPr>
            <p:spPr>
              <a:xfrm>
                <a:off x="1533833" y="2029378"/>
                <a:ext cx="788791" cy="477846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or: Elbow 30">
                <a:extLst>
                  <a:ext uri="{FF2B5EF4-FFF2-40B4-BE49-F238E27FC236}">
                    <a16:creationId xmlns:a16="http://schemas.microsoft.com/office/drawing/2014/main" id="{F55DC5B2-4E07-47E1-BD74-2F71233288BD}"/>
                  </a:ext>
                </a:extLst>
              </p:cNvPr>
              <p:cNvCxnSpPr>
                <a:stCxn id="36" idx="3"/>
                <a:endCxn id="28" idx="1"/>
              </p:cNvCxnSpPr>
              <p:nvPr/>
            </p:nvCxnSpPr>
            <p:spPr>
              <a:xfrm flipV="1">
                <a:off x="1533833" y="2507224"/>
                <a:ext cx="788791" cy="590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or: Elbow 31">
                <a:extLst>
                  <a:ext uri="{FF2B5EF4-FFF2-40B4-BE49-F238E27FC236}">
                    <a16:creationId xmlns:a16="http://schemas.microsoft.com/office/drawing/2014/main" id="{E5C9CCF6-E6D8-445E-A7CA-E6C346C4ECB0}"/>
                  </a:ext>
                </a:extLst>
              </p:cNvPr>
              <p:cNvCxnSpPr>
                <a:stCxn id="37" idx="3"/>
                <a:endCxn id="28" idx="1"/>
              </p:cNvCxnSpPr>
              <p:nvPr/>
            </p:nvCxnSpPr>
            <p:spPr>
              <a:xfrm flipV="1">
                <a:off x="1533833" y="2507224"/>
                <a:ext cx="788791" cy="489648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or: Elbow 32">
                <a:extLst>
                  <a:ext uri="{FF2B5EF4-FFF2-40B4-BE49-F238E27FC236}">
                    <a16:creationId xmlns:a16="http://schemas.microsoft.com/office/drawing/2014/main" id="{FFC39E6F-6359-4792-850B-9A997AD6298F}"/>
                  </a:ext>
                </a:extLst>
              </p:cNvPr>
              <p:cNvCxnSpPr>
                <a:stCxn id="38" idx="3"/>
                <a:endCxn id="28" idx="1"/>
              </p:cNvCxnSpPr>
              <p:nvPr/>
            </p:nvCxnSpPr>
            <p:spPr>
              <a:xfrm flipV="1">
                <a:off x="1533833" y="2507224"/>
                <a:ext cx="788791" cy="973395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E786998-CCE5-4A52-A190-B19DDA809FB6}"/>
                </a:ext>
              </a:extLst>
            </p:cNvPr>
            <p:cNvGrpSpPr/>
            <p:nvPr/>
          </p:nvGrpSpPr>
          <p:grpSpPr>
            <a:xfrm>
              <a:off x="501445" y="3538136"/>
              <a:ext cx="2753277" cy="1368652"/>
              <a:chOff x="501445" y="3538136"/>
              <a:chExt cx="2753277" cy="1368652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0242396-2C08-4B51-A2EF-00AFD8A7836B}"/>
                  </a:ext>
                </a:extLst>
              </p:cNvPr>
              <p:cNvSpPr/>
              <p:nvPr/>
            </p:nvSpPr>
            <p:spPr>
              <a:xfrm>
                <a:off x="501445" y="3833105"/>
                <a:ext cx="1032388" cy="790514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1200" dirty="0"/>
                  <a:t>2017 - 2019 Legislation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05934B7B-06AB-410A-A7FF-8F505C7F5A23}"/>
                  </a:ext>
                </a:extLst>
              </p:cNvPr>
              <p:cNvSpPr/>
              <p:nvPr/>
            </p:nvSpPr>
            <p:spPr>
              <a:xfrm>
                <a:off x="2322624" y="3538136"/>
                <a:ext cx="932098" cy="136865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100" dirty="0"/>
                  <a:t>In-Program (R) Subdivision and Tidying</a:t>
                </a: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628C09E4-A596-446D-B013-FFEC076743BB}"/>
                  </a:ext>
                </a:extLst>
              </p:cNvPr>
              <p:cNvCxnSpPr>
                <a:stCxn id="24" idx="3"/>
                <a:endCxn id="25" idx="1"/>
              </p:cNvCxnSpPr>
              <p:nvPr/>
            </p:nvCxnSpPr>
            <p:spPr>
              <a:xfrm flipV="1">
                <a:off x="1533833" y="4222462"/>
                <a:ext cx="788791" cy="59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A90F16AA-2569-4EFF-ADC4-11056A4EABDF}"/>
              </a:ext>
            </a:extLst>
          </p:cNvPr>
          <p:cNvSpPr/>
          <p:nvPr/>
        </p:nvSpPr>
        <p:spPr>
          <a:xfrm>
            <a:off x="350520" y="1066800"/>
            <a:ext cx="1726544" cy="4009090"/>
          </a:xfrm>
          <a:prstGeom prst="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E4222E0-4DA0-41ED-A5B7-E3F4B041685E}"/>
              </a:ext>
            </a:extLst>
          </p:cNvPr>
          <p:cNvSpPr/>
          <p:nvPr/>
        </p:nvSpPr>
        <p:spPr>
          <a:xfrm>
            <a:off x="350520" y="586740"/>
            <a:ext cx="1726544" cy="380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Inputs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156EDB1-59E9-4169-9B9B-B14B57BB15D0}"/>
              </a:ext>
            </a:extLst>
          </p:cNvPr>
          <p:cNvSpPr/>
          <p:nvPr/>
        </p:nvSpPr>
        <p:spPr>
          <a:xfrm>
            <a:off x="7738841" y="1066800"/>
            <a:ext cx="1726544" cy="400909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B4261A-8C19-4E0C-B987-066E1DF3D817}"/>
              </a:ext>
            </a:extLst>
          </p:cNvPr>
          <p:cNvSpPr/>
          <p:nvPr/>
        </p:nvSpPr>
        <p:spPr>
          <a:xfrm>
            <a:off x="7738841" y="586740"/>
            <a:ext cx="1726544" cy="3807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Outputs</a:t>
            </a:r>
          </a:p>
        </p:txBody>
      </p:sp>
    </p:spTree>
    <p:extLst>
      <p:ext uri="{BB962C8B-B14F-4D97-AF65-F5344CB8AC3E}">
        <p14:creationId xmlns:p14="http://schemas.microsoft.com/office/powerpoint/2010/main" val="4243427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yperloop | one">
  <a:themeElements>
    <a:clrScheme name="Hyperloop One">
      <a:dk1>
        <a:srgbClr val="18232C"/>
      </a:dk1>
      <a:lt1>
        <a:srgbClr val="FFFFFF"/>
      </a:lt1>
      <a:dk2>
        <a:srgbClr val="4D5363"/>
      </a:dk2>
      <a:lt2>
        <a:srgbClr val="BBC6C5"/>
      </a:lt2>
      <a:accent1>
        <a:srgbClr val="00AAE6"/>
      </a:accent1>
      <a:accent2>
        <a:srgbClr val="0076BC"/>
      </a:accent2>
      <a:accent3>
        <a:srgbClr val="00599C"/>
      </a:accent3>
      <a:accent4>
        <a:srgbClr val="703D9E"/>
      </a:accent4>
      <a:accent5>
        <a:srgbClr val="F24464"/>
      </a:accent5>
      <a:accent6>
        <a:srgbClr val="FEA000"/>
      </a:accent6>
      <a:hlink>
        <a:srgbClr val="0000FF"/>
      </a:hlink>
      <a:folHlink>
        <a:srgbClr val="800080"/>
      </a:folHlink>
    </a:clrScheme>
    <a:fontScheme name="hyperloop | one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 sz="1200" dirty="0" smtClean="0">
            <a:latin typeface="Calibri Light" panose="020F030202020403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noFill/>
        <a:ln w="9525" cap="rnd">
          <a:solidFill>
            <a:schemeClr val="accent1"/>
          </a:solidFill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 bwMode="auto">
        <a:noFill/>
      </a:spPr>
      <a:bodyPr wrap="none" lIns="0" tIns="0" rIns="0" bIns="0" rtlCol="0" anchor="t">
        <a:spAutoFit/>
      </a:bodyPr>
      <a:lstStyle>
        <a:defPPr eaLnBrk="1" fontAlgn="auto" hangingPunct="1">
          <a:lnSpc>
            <a:spcPct val="95000"/>
          </a:lnSpc>
          <a:spcBef>
            <a:spcPts val="0"/>
          </a:spcBef>
          <a:spcAft>
            <a:spcPts val="0"/>
          </a:spcAft>
          <a:defRPr sz="1400" dirty="0" err="1" smtClean="0">
            <a:solidFill>
              <a:srgbClr val="4D5363"/>
            </a:solidFill>
            <a:latin typeface="Calibri Light" charset="0"/>
            <a:ea typeface="Calibri Light" charset="0"/>
            <a:cs typeface="Calibri Ligh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yperloop One Presentation Template" id="{D569B110-733C-4AE2-9FD2-233C7A2F351C}" vid="{0640EFEB-667D-48CE-9592-2CAC678E8C50}"/>
    </a:ext>
  </a:extLst>
</a:theme>
</file>

<file path=ppt/theme/theme2.xml><?xml version="1.0" encoding="utf-8"?>
<a:theme xmlns:a="http://schemas.openxmlformats.org/drawingml/2006/main" name="Office Theme">
  <a:themeElements>
    <a:clrScheme name="hyperloop | one">
      <a:dk1>
        <a:srgbClr val="262931"/>
      </a:dk1>
      <a:lt1>
        <a:sysClr val="window" lastClr="FFFFFF"/>
      </a:lt1>
      <a:dk2>
        <a:srgbClr val="4D5363"/>
      </a:dk2>
      <a:lt2>
        <a:srgbClr val="BBC6C5"/>
      </a:lt2>
      <a:accent1>
        <a:srgbClr val="00AAE6"/>
      </a:accent1>
      <a:accent2>
        <a:srgbClr val="0076BC"/>
      </a:accent2>
      <a:accent3>
        <a:srgbClr val="00599C"/>
      </a:accent3>
      <a:accent4>
        <a:srgbClr val="703D9E"/>
      </a:accent4>
      <a:accent5>
        <a:srgbClr val="E8D174"/>
      </a:accent5>
      <a:accent6>
        <a:srgbClr val="71B3B1"/>
      </a:accent6>
      <a:hlink>
        <a:srgbClr val="0000FF"/>
      </a:hlink>
      <a:folHlink>
        <a:srgbClr val="800080"/>
      </a:folHlink>
    </a:clrScheme>
    <a:fontScheme name="Hyperloop | one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yperloop | one">
      <a:dk1>
        <a:srgbClr val="262931"/>
      </a:dk1>
      <a:lt1>
        <a:sysClr val="window" lastClr="FFFFFF"/>
      </a:lt1>
      <a:dk2>
        <a:srgbClr val="4D5363"/>
      </a:dk2>
      <a:lt2>
        <a:srgbClr val="BBC6C5"/>
      </a:lt2>
      <a:accent1>
        <a:srgbClr val="00AAE6"/>
      </a:accent1>
      <a:accent2>
        <a:srgbClr val="0076BC"/>
      </a:accent2>
      <a:accent3>
        <a:srgbClr val="00599C"/>
      </a:accent3>
      <a:accent4>
        <a:srgbClr val="703D9E"/>
      </a:accent4>
      <a:accent5>
        <a:srgbClr val="E8D174"/>
      </a:accent5>
      <a:accent6>
        <a:srgbClr val="71B3B1"/>
      </a:accent6>
      <a:hlink>
        <a:srgbClr val="0000FF"/>
      </a:hlink>
      <a:folHlink>
        <a:srgbClr val="800080"/>
      </a:folHlink>
    </a:clrScheme>
    <a:fontScheme name="Hyperloop | one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p:Policy xmlns:p="office.server.policy" id="" local="true">
  <p:Name>PowerPoint Presentation</p:Name>
  <p:Description/>
  <p:Statement/>
  <p:PolicyItems>
    <p:PolicyItem featureId="Microsoft.Office.RecordsManagement.PolicyFeatures.PolicyAudit" staticId="0x010100399403C2DA46BE439C571881AE8B447A00D6DB4BCBD7DD994486222DF553A498FC|1757814118" UniqueId="b3f5de2c-1c14-4c23-a023-8e41451259ca">
      <p:Name>Auditing</p:Name>
      <p:Description>Audits user actions on documents and list items to the Audit Log.</p:Description>
      <p:CustomData>
        <Audit>
          <Update/>
          <CheckInOut/>
          <MoveCopy/>
          <DeleteRestore/>
        </Audit>
      </p:CustomData>
    </p:PolicyItem>
  </p:PolicyItems>
</p:Policy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8998cd8-2322-49c4-b155-af5c167aa442">HYPRLP1-89989831-41035</_dlc_DocId>
    <_dlc_DocIdUrl xmlns="58998cd8-2322-49c4-b155-af5c167aa442">
      <Url>https://hyperlooptechnologies.sharepoint.com/eng/_layouts/15/DocIdRedir.aspx?ID=HYPRLP1-89989831-41035</Url>
      <Description>HYPRLP1-89989831-41035</Description>
    </_dlc_DocIdUrl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PowerPoint Presentation" ma:contentTypeID="0x010100399403C2DA46BE439C571881AE8B447A00D6DB4BCBD7DD994486222DF553A498FC" ma:contentTypeVersion="18" ma:contentTypeDescription="" ma:contentTypeScope="" ma:versionID="5d2a3e0c2c5c4147250a44d6bdd9db51">
  <xsd:schema xmlns:xsd="http://www.w3.org/2001/XMLSchema" xmlns:xs="http://www.w3.org/2001/XMLSchema" xmlns:p="http://schemas.microsoft.com/office/2006/metadata/properties" xmlns:ns1="http://schemas.microsoft.com/sharepoint/v3" xmlns:ns2="58998cd8-2322-49c4-b155-af5c167aa442" targetNamespace="http://schemas.microsoft.com/office/2006/metadata/properties" ma:root="true" ma:fieldsID="bd64c3bbc1b39ce3b75fe4784c47557f" ns1:_="" ns2:_="">
    <xsd:import namespace="http://schemas.microsoft.com/sharepoint/v3"/>
    <xsd:import namespace="58998cd8-2322-49c4-b155-af5c167aa44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dlc_Exempt" ma:index="11" nillable="true" ma:displayName="Exempt from Policy" ma:hidden="true" ma:internalName="_dlc_Exempt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998cd8-2322-49c4-b155-af5c167aa44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2EEBBB-8167-4E5C-A135-563E58D50214}">
  <ds:schemaRefs>
    <ds:schemaRef ds:uri="office.server.policy"/>
  </ds:schemaRefs>
</ds:datastoreItem>
</file>

<file path=customXml/itemProps2.xml><?xml version="1.0" encoding="utf-8"?>
<ds:datastoreItem xmlns:ds="http://schemas.openxmlformats.org/officeDocument/2006/customXml" ds:itemID="{2159BACF-EAC8-4D33-9EF7-42D000F40424}">
  <ds:schemaRefs>
    <ds:schemaRef ds:uri="http://purl.org/dc/elements/1.1/"/>
    <ds:schemaRef ds:uri="http://schemas.microsoft.com/office/2006/documentManagement/types"/>
    <ds:schemaRef ds:uri="http://schemas.microsoft.com/sharepoint/v3"/>
    <ds:schemaRef ds:uri="http://purl.org/dc/terms/"/>
    <ds:schemaRef ds:uri="http://schemas.openxmlformats.org/package/2006/metadata/core-properties"/>
    <ds:schemaRef ds:uri="58998cd8-2322-49c4-b155-af5c167aa442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B2762EE-632D-492F-909C-1DC4B8305310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5115FD67-3AC6-4E71-B25A-F082664A0AD9}">
  <ds:schemaRefs>
    <ds:schemaRef ds:uri="http://schemas.microsoft.com/sharepoint/events"/>
  </ds:schemaRefs>
</ds:datastoreItem>
</file>

<file path=customXml/itemProps5.xml><?xml version="1.0" encoding="utf-8"?>
<ds:datastoreItem xmlns:ds="http://schemas.openxmlformats.org/officeDocument/2006/customXml" ds:itemID="{13254855-BC8F-4DB8-B613-0194FEBB6C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8998cd8-2322-49c4-b155-af5c167aa44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45155</TotalTime>
  <Words>432</Words>
  <Application>Microsoft Office PowerPoint</Application>
  <PresentationFormat>Widescreen</PresentationFormat>
  <Paragraphs>95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PF DinText Pro</vt:lpstr>
      <vt:lpstr>serif12</vt:lpstr>
      <vt:lpstr>hyperloop | one</vt:lpstr>
      <vt:lpstr>PowerPoint Presentation</vt:lpstr>
      <vt:lpstr>Autonomous Vehicle Fervor</vt:lpstr>
      <vt:lpstr>Emphasizing Misalignment </vt:lpstr>
      <vt:lpstr>AV policy across all US States (12-19’)</vt:lpstr>
      <vt:lpstr>Two State Comparison</vt:lpstr>
      <vt:lpstr>Key Takeaways</vt:lpstr>
      <vt:lpstr>PowerPoint Presentation</vt:lpstr>
      <vt:lpstr>National Snapshot</vt:lpstr>
      <vt:lpstr>National Snapshot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Hyperloop One Template Guidelines</dc:title>
  <dc:creator>Mike Gaunt</dc:creator>
  <cp:lastModifiedBy>rebecca esquenazi</cp:lastModifiedBy>
  <cp:revision>243</cp:revision>
  <dcterms:created xsi:type="dcterms:W3CDTF">2017-12-05T17:16:45Z</dcterms:created>
  <dcterms:modified xsi:type="dcterms:W3CDTF">2019-05-22T17:37:38Z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37618100</vt:lpwstr>
  </property>
  <property fmtid="{D5CDD505-2E9C-101B-9397-08002B2CF9AE}" pid="3" name="NXPowerLiteSettings">
    <vt:lpwstr>F980073804F000</vt:lpwstr>
  </property>
  <property fmtid="{D5CDD505-2E9C-101B-9397-08002B2CF9AE}" pid="4" name="NXPowerLiteVersion">
    <vt:lpwstr>D7.0.6</vt:lpwstr>
  </property>
  <property fmtid="{D5CDD505-2E9C-101B-9397-08002B2CF9AE}" pid="5" name="ContentTypeId">
    <vt:lpwstr>0x010100399403C2DA46BE439C571881AE8B447A00D6DB4BCBD7DD994486222DF553A498FC</vt:lpwstr>
  </property>
  <property fmtid="{D5CDD505-2E9C-101B-9397-08002B2CF9AE}" pid="6" name="TaxKeyword">
    <vt:lpwstr/>
  </property>
  <property fmtid="{D5CDD505-2E9C-101B-9397-08002B2CF9AE}" pid="7" name="_dlc_DocIdItemGuid">
    <vt:lpwstr>419653d8-b5e7-4914-816e-aadd984931e1</vt:lpwstr>
  </property>
  <property fmtid="{D5CDD505-2E9C-101B-9397-08002B2CF9AE}" pid="8" name="ApprovalLabel">
    <vt:lpwstr>Draft</vt:lpwstr>
  </property>
  <property fmtid="{D5CDD505-2E9C-101B-9397-08002B2CF9AE}" pid="9" name="DocNumber">
    <vt:lpwstr>HL1-NA-ENG-41035</vt:lpwstr>
  </property>
  <property fmtid="{D5CDD505-2E9C-101B-9397-08002B2CF9AE}" pid="10" name="VersionNumber">
    <vt:lpwstr>0.21</vt:lpwstr>
  </property>
</Properties>
</file>